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Lst>
  <p:notesMasterIdLst>
    <p:notesMasterId r:id="rId50"/>
  </p:notesMasterIdLst>
  <p:sldIdLst>
    <p:sldId id="256" r:id="rId3"/>
    <p:sldId id="316" r:id="rId4"/>
    <p:sldId id="271" r:id="rId5"/>
    <p:sldId id="264" r:id="rId6"/>
    <p:sldId id="306" r:id="rId7"/>
    <p:sldId id="266" r:id="rId8"/>
    <p:sldId id="300" r:id="rId9"/>
    <p:sldId id="267" r:id="rId10"/>
    <p:sldId id="269" r:id="rId11"/>
    <p:sldId id="296" r:id="rId12"/>
    <p:sldId id="284" r:id="rId13"/>
    <p:sldId id="307" r:id="rId14"/>
    <p:sldId id="298" r:id="rId15"/>
    <p:sldId id="341" r:id="rId16"/>
    <p:sldId id="346" r:id="rId17"/>
    <p:sldId id="305" r:id="rId18"/>
    <p:sldId id="310" r:id="rId19"/>
    <p:sldId id="309" r:id="rId20"/>
    <p:sldId id="299" r:id="rId21"/>
    <p:sldId id="302" r:id="rId22"/>
    <p:sldId id="303" r:id="rId23"/>
    <p:sldId id="301" r:id="rId24"/>
    <p:sldId id="347" r:id="rId25"/>
    <p:sldId id="315" r:id="rId26"/>
    <p:sldId id="348" r:id="rId27"/>
    <p:sldId id="320" r:id="rId28"/>
    <p:sldId id="345" r:id="rId29"/>
    <p:sldId id="344" r:id="rId30"/>
    <p:sldId id="324" r:id="rId31"/>
    <p:sldId id="325" r:id="rId32"/>
    <p:sldId id="327" r:id="rId33"/>
    <p:sldId id="326" r:id="rId34"/>
    <p:sldId id="328" r:id="rId35"/>
    <p:sldId id="311" r:id="rId36"/>
    <p:sldId id="342" r:id="rId37"/>
    <p:sldId id="343" r:id="rId38"/>
    <p:sldId id="321" r:id="rId39"/>
    <p:sldId id="322" r:id="rId40"/>
    <p:sldId id="331" r:id="rId41"/>
    <p:sldId id="319" r:id="rId42"/>
    <p:sldId id="333" r:id="rId43"/>
    <p:sldId id="334" r:id="rId44"/>
    <p:sldId id="336" r:id="rId45"/>
    <p:sldId id="338" r:id="rId46"/>
    <p:sldId id="339" r:id="rId47"/>
    <p:sldId id="317" r:id="rId48"/>
    <p:sldId id="340" r:id="rId49"/>
  </p:sldIdLst>
  <p:sldSz cx="9144000" cy="5143500" type="screen16x9"/>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56">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4807"/>
    <a:srgbClr val="E79F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744"/>
    <p:restoredTop sz="86357"/>
  </p:normalViewPr>
  <p:slideViewPr>
    <p:cSldViewPr>
      <p:cViewPr varScale="1">
        <p:scale>
          <a:sx n="137" d="100"/>
          <a:sy n="137" d="100"/>
        </p:scale>
        <p:origin x="184" y="328"/>
      </p:cViewPr>
      <p:guideLst>
        <p:guide orient="horz" pos="1756"/>
        <p:guide pos="2880"/>
      </p:guideLst>
    </p:cSldViewPr>
  </p:slideViewPr>
  <p:outlineViewPr>
    <p:cViewPr>
      <p:scale>
        <a:sx n="33" d="100"/>
        <a:sy n="33" d="100"/>
      </p:scale>
      <p:origin x="0" y="-5704"/>
    </p:cViewPr>
    <p:sldLst>
      <p:sld r:id="rId1" collapse="1"/>
    </p:sldLst>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_rels/viewProps.xml.rels><?xml version="1.0" encoding="UTF-8" standalone="yes"?>
<Relationships xmlns="http://schemas.openxmlformats.org/package/2006/relationships"><Relationship Id="rId1"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AA031F-3553-AA48-A4BD-147DD92AF229}" type="datetimeFigureOut">
              <a:rPr lang="nl-NL" smtClean="0"/>
              <a:t>20-01-2025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1E3902-9BDE-5143-ADEC-F7296A3AD3A3}" type="slidenum">
              <a:rPr lang="nl-NL" smtClean="0"/>
              <a:t>‹nr.›</a:t>
            </a:fld>
            <a:endParaRPr lang="nl-NL"/>
          </a:p>
        </p:txBody>
      </p:sp>
    </p:spTree>
    <p:extLst>
      <p:ext uri="{BB962C8B-B14F-4D97-AF65-F5344CB8AC3E}">
        <p14:creationId xmlns:p14="http://schemas.microsoft.com/office/powerpoint/2010/main" val="3314954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D1E3902-9BDE-5143-ADEC-F7296A3AD3A3}" type="slidenum">
              <a:rPr lang="nl-NL" smtClean="0"/>
              <a:t>1</a:t>
            </a:fld>
            <a:endParaRPr lang="nl-NL"/>
          </a:p>
        </p:txBody>
      </p:sp>
    </p:spTree>
    <p:extLst>
      <p:ext uri="{BB962C8B-B14F-4D97-AF65-F5344CB8AC3E}">
        <p14:creationId xmlns:p14="http://schemas.microsoft.com/office/powerpoint/2010/main" val="1673074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D1E3902-9BDE-5143-ADEC-F7296A3AD3A3}" type="slidenum">
              <a:rPr lang="nl-NL" smtClean="0"/>
              <a:t>10</a:t>
            </a:fld>
            <a:endParaRPr lang="nl-NL"/>
          </a:p>
        </p:txBody>
      </p:sp>
    </p:spTree>
    <p:extLst>
      <p:ext uri="{BB962C8B-B14F-4D97-AF65-F5344CB8AC3E}">
        <p14:creationId xmlns:p14="http://schemas.microsoft.com/office/powerpoint/2010/main" val="3074492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D1E3902-9BDE-5143-ADEC-F7296A3AD3A3}" type="slidenum">
              <a:rPr lang="nl-NL" smtClean="0"/>
              <a:t>11</a:t>
            </a:fld>
            <a:endParaRPr lang="nl-NL"/>
          </a:p>
        </p:txBody>
      </p:sp>
    </p:spTree>
    <p:extLst>
      <p:ext uri="{BB962C8B-B14F-4D97-AF65-F5344CB8AC3E}">
        <p14:creationId xmlns:p14="http://schemas.microsoft.com/office/powerpoint/2010/main" val="627162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D1E3902-9BDE-5143-ADEC-F7296A3AD3A3}" type="slidenum">
              <a:rPr lang="nl-NL" smtClean="0"/>
              <a:t>12</a:t>
            </a:fld>
            <a:endParaRPr lang="nl-NL"/>
          </a:p>
        </p:txBody>
      </p:sp>
    </p:spTree>
    <p:extLst>
      <p:ext uri="{BB962C8B-B14F-4D97-AF65-F5344CB8AC3E}">
        <p14:creationId xmlns:p14="http://schemas.microsoft.com/office/powerpoint/2010/main" val="233591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D1E3902-9BDE-5143-ADEC-F7296A3AD3A3}" type="slidenum">
              <a:rPr lang="nl-NL" smtClean="0"/>
              <a:t>13</a:t>
            </a:fld>
            <a:endParaRPr lang="nl-NL"/>
          </a:p>
        </p:txBody>
      </p:sp>
    </p:spTree>
    <p:extLst>
      <p:ext uri="{BB962C8B-B14F-4D97-AF65-F5344CB8AC3E}">
        <p14:creationId xmlns:p14="http://schemas.microsoft.com/office/powerpoint/2010/main" val="233821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Leerlingen beginnen in de les aan deze opdracht (stap 1/3) en maken deze thuis af (stap 4).</a:t>
            </a:r>
          </a:p>
        </p:txBody>
      </p:sp>
      <p:sp>
        <p:nvSpPr>
          <p:cNvPr id="4" name="Tijdelijke aanduiding voor dianummer 3"/>
          <p:cNvSpPr>
            <a:spLocks noGrp="1"/>
          </p:cNvSpPr>
          <p:nvPr>
            <p:ph type="sldNum" sz="quarter" idx="5"/>
          </p:nvPr>
        </p:nvSpPr>
        <p:spPr/>
        <p:txBody>
          <a:bodyPr/>
          <a:lstStyle/>
          <a:p>
            <a:fld id="{DD1E3902-9BDE-5143-ADEC-F7296A3AD3A3}" type="slidenum">
              <a:rPr lang="nl-NL" smtClean="0"/>
              <a:t>14</a:t>
            </a:fld>
            <a:endParaRPr lang="nl-NL"/>
          </a:p>
        </p:txBody>
      </p:sp>
    </p:spTree>
    <p:extLst>
      <p:ext uri="{BB962C8B-B14F-4D97-AF65-F5344CB8AC3E}">
        <p14:creationId xmlns:p14="http://schemas.microsoft.com/office/powerpoint/2010/main" val="1423437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D1E3902-9BDE-5143-ADEC-F7296A3AD3A3}" type="slidenum">
              <a:rPr lang="nl-NL" smtClean="0"/>
              <a:t>15</a:t>
            </a:fld>
            <a:endParaRPr lang="nl-NL"/>
          </a:p>
        </p:txBody>
      </p:sp>
    </p:spTree>
    <p:extLst>
      <p:ext uri="{BB962C8B-B14F-4D97-AF65-F5344CB8AC3E}">
        <p14:creationId xmlns:p14="http://schemas.microsoft.com/office/powerpoint/2010/main" val="1830054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D1E3902-9BDE-5143-ADEC-F7296A3AD3A3}" type="slidenum">
              <a:rPr lang="nl-NL" smtClean="0"/>
              <a:t>16</a:t>
            </a:fld>
            <a:endParaRPr lang="nl-NL"/>
          </a:p>
        </p:txBody>
      </p:sp>
    </p:spTree>
    <p:extLst>
      <p:ext uri="{BB962C8B-B14F-4D97-AF65-F5344CB8AC3E}">
        <p14:creationId xmlns:p14="http://schemas.microsoft.com/office/powerpoint/2010/main" val="2003875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D1E3902-9BDE-5143-ADEC-F7296A3AD3A3}" type="slidenum">
              <a:rPr lang="nl-NL" smtClean="0"/>
              <a:t>17</a:t>
            </a:fld>
            <a:endParaRPr lang="nl-NL"/>
          </a:p>
        </p:txBody>
      </p:sp>
    </p:spTree>
    <p:extLst>
      <p:ext uri="{BB962C8B-B14F-4D97-AF65-F5344CB8AC3E}">
        <p14:creationId xmlns:p14="http://schemas.microsoft.com/office/powerpoint/2010/main" val="692296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D1E3902-9BDE-5143-ADEC-F7296A3AD3A3}" type="slidenum">
              <a:rPr lang="nl-NL" smtClean="0"/>
              <a:t>18</a:t>
            </a:fld>
            <a:endParaRPr lang="nl-NL"/>
          </a:p>
        </p:txBody>
      </p:sp>
    </p:spTree>
    <p:extLst>
      <p:ext uri="{BB962C8B-B14F-4D97-AF65-F5344CB8AC3E}">
        <p14:creationId xmlns:p14="http://schemas.microsoft.com/office/powerpoint/2010/main" val="25276160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D1E3902-9BDE-5143-ADEC-F7296A3AD3A3}" type="slidenum">
              <a:rPr lang="nl-NL" smtClean="0"/>
              <a:t>19</a:t>
            </a:fld>
            <a:endParaRPr lang="nl-NL"/>
          </a:p>
        </p:txBody>
      </p:sp>
    </p:spTree>
    <p:extLst>
      <p:ext uri="{BB962C8B-B14F-4D97-AF65-F5344CB8AC3E}">
        <p14:creationId xmlns:p14="http://schemas.microsoft.com/office/powerpoint/2010/main" val="3419106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D1E3902-9BDE-5143-ADEC-F7296A3AD3A3}" type="slidenum">
              <a:rPr lang="nl-NL" smtClean="0"/>
              <a:t>2</a:t>
            </a:fld>
            <a:endParaRPr lang="nl-NL"/>
          </a:p>
        </p:txBody>
      </p:sp>
    </p:spTree>
    <p:extLst>
      <p:ext uri="{BB962C8B-B14F-4D97-AF65-F5344CB8AC3E}">
        <p14:creationId xmlns:p14="http://schemas.microsoft.com/office/powerpoint/2010/main" val="23913804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D1E3902-9BDE-5143-ADEC-F7296A3AD3A3}" type="slidenum">
              <a:rPr lang="nl-NL" smtClean="0"/>
              <a:t>20</a:t>
            </a:fld>
            <a:endParaRPr lang="nl-NL"/>
          </a:p>
        </p:txBody>
      </p:sp>
    </p:spTree>
    <p:extLst>
      <p:ext uri="{BB962C8B-B14F-4D97-AF65-F5344CB8AC3E}">
        <p14:creationId xmlns:p14="http://schemas.microsoft.com/office/powerpoint/2010/main" val="3419288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D1E3902-9BDE-5143-ADEC-F7296A3AD3A3}" type="slidenum">
              <a:rPr lang="nl-NL" smtClean="0"/>
              <a:t>21</a:t>
            </a:fld>
            <a:endParaRPr lang="nl-NL"/>
          </a:p>
        </p:txBody>
      </p:sp>
    </p:spTree>
    <p:extLst>
      <p:ext uri="{BB962C8B-B14F-4D97-AF65-F5344CB8AC3E}">
        <p14:creationId xmlns:p14="http://schemas.microsoft.com/office/powerpoint/2010/main" val="2159921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D1E3902-9BDE-5143-ADEC-F7296A3AD3A3}" type="slidenum">
              <a:rPr lang="nl-NL" smtClean="0"/>
              <a:t>22</a:t>
            </a:fld>
            <a:endParaRPr lang="nl-NL"/>
          </a:p>
        </p:txBody>
      </p:sp>
    </p:spTree>
    <p:extLst>
      <p:ext uri="{BB962C8B-B14F-4D97-AF65-F5344CB8AC3E}">
        <p14:creationId xmlns:p14="http://schemas.microsoft.com/office/powerpoint/2010/main" val="1692934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E2345-CAE0-C266-DFE7-EC5AC105D3F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51DD43B-9826-ECB6-8F08-D8F9BA87E04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B2DDA50-396B-C2E8-029F-5F743D860BD7}"/>
              </a:ext>
            </a:extLst>
          </p:cNvPr>
          <p:cNvSpPr>
            <a:spLocks noGrp="1"/>
          </p:cNvSpPr>
          <p:nvPr>
            <p:ph type="body" idx="1"/>
          </p:nvPr>
        </p:nvSpPr>
        <p:spPr/>
        <p:txBody>
          <a:bodyPr/>
          <a:lstStyle/>
          <a:p>
            <a:r>
              <a:rPr lang="nl-NL" dirty="0"/>
              <a:t>Leerlingen beginnen in de les aan deze opdracht (stap 1/3) en maken deze thuis af (stap 4).</a:t>
            </a:r>
          </a:p>
        </p:txBody>
      </p:sp>
      <p:sp>
        <p:nvSpPr>
          <p:cNvPr id="4" name="Tijdelijke aanduiding voor dianummer 3">
            <a:extLst>
              <a:ext uri="{FF2B5EF4-FFF2-40B4-BE49-F238E27FC236}">
                <a16:creationId xmlns:a16="http://schemas.microsoft.com/office/drawing/2014/main" id="{3B039B20-D6BE-C7D5-F479-45DD95F70413}"/>
              </a:ext>
            </a:extLst>
          </p:cNvPr>
          <p:cNvSpPr>
            <a:spLocks noGrp="1"/>
          </p:cNvSpPr>
          <p:nvPr>
            <p:ph type="sldNum" sz="quarter" idx="5"/>
          </p:nvPr>
        </p:nvSpPr>
        <p:spPr/>
        <p:txBody>
          <a:bodyPr/>
          <a:lstStyle/>
          <a:p>
            <a:fld id="{DD1E3902-9BDE-5143-ADEC-F7296A3AD3A3}" type="slidenum">
              <a:rPr lang="nl-NL" smtClean="0"/>
              <a:t>23</a:t>
            </a:fld>
            <a:endParaRPr lang="nl-NL"/>
          </a:p>
        </p:txBody>
      </p:sp>
    </p:spTree>
    <p:extLst>
      <p:ext uri="{BB962C8B-B14F-4D97-AF65-F5344CB8AC3E}">
        <p14:creationId xmlns:p14="http://schemas.microsoft.com/office/powerpoint/2010/main" val="40820224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DD1E3902-9BDE-5143-ADEC-F7296A3AD3A3}" type="slidenum">
              <a:rPr lang="nl-NL" smtClean="0"/>
              <a:t>24</a:t>
            </a:fld>
            <a:endParaRPr lang="nl-NL"/>
          </a:p>
        </p:txBody>
      </p:sp>
    </p:spTree>
    <p:extLst>
      <p:ext uri="{BB962C8B-B14F-4D97-AF65-F5344CB8AC3E}">
        <p14:creationId xmlns:p14="http://schemas.microsoft.com/office/powerpoint/2010/main" val="39830641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D1E3902-9BDE-5143-ADEC-F7296A3AD3A3}" type="slidenum">
              <a:rPr lang="nl-NL" smtClean="0"/>
              <a:t>25</a:t>
            </a:fld>
            <a:endParaRPr lang="nl-NL"/>
          </a:p>
        </p:txBody>
      </p:sp>
    </p:spTree>
    <p:extLst>
      <p:ext uri="{BB962C8B-B14F-4D97-AF65-F5344CB8AC3E}">
        <p14:creationId xmlns:p14="http://schemas.microsoft.com/office/powerpoint/2010/main" val="20609683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D1E3902-9BDE-5143-ADEC-F7296A3AD3A3}" type="slidenum">
              <a:rPr lang="nl-NL" smtClean="0"/>
              <a:t>26</a:t>
            </a:fld>
            <a:endParaRPr lang="nl-NL"/>
          </a:p>
        </p:txBody>
      </p:sp>
    </p:spTree>
    <p:extLst>
      <p:ext uri="{BB962C8B-B14F-4D97-AF65-F5344CB8AC3E}">
        <p14:creationId xmlns:p14="http://schemas.microsoft.com/office/powerpoint/2010/main" val="16588717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D1E3902-9BDE-5143-ADEC-F7296A3AD3A3}" type="slidenum">
              <a:rPr lang="nl-NL" smtClean="0"/>
              <a:t>27</a:t>
            </a:fld>
            <a:endParaRPr lang="nl-NL"/>
          </a:p>
        </p:txBody>
      </p:sp>
    </p:spTree>
    <p:extLst>
      <p:ext uri="{BB962C8B-B14F-4D97-AF65-F5344CB8AC3E}">
        <p14:creationId xmlns:p14="http://schemas.microsoft.com/office/powerpoint/2010/main" val="41527503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D1E3902-9BDE-5143-ADEC-F7296A3AD3A3}" type="slidenum">
              <a:rPr lang="nl-NL" smtClean="0"/>
              <a:t>28</a:t>
            </a:fld>
            <a:endParaRPr lang="nl-NL"/>
          </a:p>
        </p:txBody>
      </p:sp>
    </p:spTree>
    <p:extLst>
      <p:ext uri="{BB962C8B-B14F-4D97-AF65-F5344CB8AC3E}">
        <p14:creationId xmlns:p14="http://schemas.microsoft.com/office/powerpoint/2010/main" val="7646135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dirty="0">
              <a:effectLst/>
              <a:latin typeface="Calibri" panose="020F0502020204030204" pitchFamily="34" charset="0"/>
              <a:ea typeface="Calibri" panose="020F0502020204030204" pitchFamily="34" charset="0"/>
            </a:endParaRPr>
          </a:p>
        </p:txBody>
      </p:sp>
      <p:sp>
        <p:nvSpPr>
          <p:cNvPr id="4" name="Tijdelijke aanduiding voor dianummer 3"/>
          <p:cNvSpPr>
            <a:spLocks noGrp="1"/>
          </p:cNvSpPr>
          <p:nvPr>
            <p:ph type="sldNum" sz="quarter" idx="5"/>
          </p:nvPr>
        </p:nvSpPr>
        <p:spPr/>
        <p:txBody>
          <a:bodyPr/>
          <a:lstStyle/>
          <a:p>
            <a:fld id="{DD1E3902-9BDE-5143-ADEC-F7296A3AD3A3}" type="slidenum">
              <a:rPr lang="nl-NL" smtClean="0"/>
              <a:t>29</a:t>
            </a:fld>
            <a:endParaRPr lang="nl-NL"/>
          </a:p>
        </p:txBody>
      </p:sp>
    </p:spTree>
    <p:extLst>
      <p:ext uri="{BB962C8B-B14F-4D97-AF65-F5344CB8AC3E}">
        <p14:creationId xmlns:p14="http://schemas.microsoft.com/office/powerpoint/2010/main" val="3115038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D1E3902-9BDE-5143-ADEC-F7296A3AD3A3}" type="slidenum">
              <a:rPr lang="nl-NL" smtClean="0"/>
              <a:t>3</a:t>
            </a:fld>
            <a:endParaRPr lang="nl-NL"/>
          </a:p>
        </p:txBody>
      </p:sp>
    </p:spTree>
    <p:extLst>
      <p:ext uri="{BB962C8B-B14F-4D97-AF65-F5344CB8AC3E}">
        <p14:creationId xmlns:p14="http://schemas.microsoft.com/office/powerpoint/2010/main" val="41589166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D1E3902-9BDE-5143-ADEC-F7296A3AD3A3}" type="slidenum">
              <a:rPr lang="nl-NL" smtClean="0"/>
              <a:t>30</a:t>
            </a:fld>
            <a:endParaRPr lang="nl-NL"/>
          </a:p>
        </p:txBody>
      </p:sp>
    </p:spTree>
    <p:extLst>
      <p:ext uri="{BB962C8B-B14F-4D97-AF65-F5344CB8AC3E}">
        <p14:creationId xmlns:p14="http://schemas.microsoft.com/office/powerpoint/2010/main" val="35505661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D1E3902-9BDE-5143-ADEC-F7296A3AD3A3}" type="slidenum">
              <a:rPr lang="nl-NL" smtClean="0"/>
              <a:t>31</a:t>
            </a:fld>
            <a:endParaRPr lang="nl-NL"/>
          </a:p>
        </p:txBody>
      </p:sp>
    </p:spTree>
    <p:extLst>
      <p:ext uri="{BB962C8B-B14F-4D97-AF65-F5344CB8AC3E}">
        <p14:creationId xmlns:p14="http://schemas.microsoft.com/office/powerpoint/2010/main" val="6532230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D1E3902-9BDE-5143-ADEC-F7296A3AD3A3}" type="slidenum">
              <a:rPr lang="nl-NL" smtClean="0"/>
              <a:t>32</a:t>
            </a:fld>
            <a:endParaRPr lang="nl-NL"/>
          </a:p>
        </p:txBody>
      </p:sp>
    </p:spTree>
    <p:extLst>
      <p:ext uri="{BB962C8B-B14F-4D97-AF65-F5344CB8AC3E}">
        <p14:creationId xmlns:p14="http://schemas.microsoft.com/office/powerpoint/2010/main" val="25385388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D1E3902-9BDE-5143-ADEC-F7296A3AD3A3}" type="slidenum">
              <a:rPr lang="nl-NL" smtClean="0"/>
              <a:t>33</a:t>
            </a:fld>
            <a:endParaRPr lang="nl-NL"/>
          </a:p>
        </p:txBody>
      </p:sp>
    </p:spTree>
    <p:extLst>
      <p:ext uri="{BB962C8B-B14F-4D97-AF65-F5344CB8AC3E}">
        <p14:creationId xmlns:p14="http://schemas.microsoft.com/office/powerpoint/2010/main" val="33227449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D1E3902-9BDE-5143-ADEC-F7296A3AD3A3}" type="slidenum">
              <a:rPr lang="nl-NL" smtClean="0"/>
              <a:t>34</a:t>
            </a:fld>
            <a:endParaRPr lang="nl-NL"/>
          </a:p>
        </p:txBody>
      </p:sp>
    </p:spTree>
    <p:extLst>
      <p:ext uri="{BB962C8B-B14F-4D97-AF65-F5344CB8AC3E}">
        <p14:creationId xmlns:p14="http://schemas.microsoft.com/office/powerpoint/2010/main" val="1855754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D1E3902-9BDE-5143-ADEC-F7296A3AD3A3}" type="slidenum">
              <a:rPr lang="nl-NL" smtClean="0"/>
              <a:t>35</a:t>
            </a:fld>
            <a:endParaRPr lang="nl-NL"/>
          </a:p>
        </p:txBody>
      </p:sp>
    </p:spTree>
    <p:extLst>
      <p:ext uri="{BB962C8B-B14F-4D97-AF65-F5344CB8AC3E}">
        <p14:creationId xmlns:p14="http://schemas.microsoft.com/office/powerpoint/2010/main" val="904802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D1E3902-9BDE-5143-ADEC-F7296A3AD3A3}" type="slidenum">
              <a:rPr lang="nl-NL" smtClean="0"/>
              <a:t>36</a:t>
            </a:fld>
            <a:endParaRPr lang="nl-NL"/>
          </a:p>
        </p:txBody>
      </p:sp>
    </p:spTree>
    <p:extLst>
      <p:ext uri="{BB962C8B-B14F-4D97-AF65-F5344CB8AC3E}">
        <p14:creationId xmlns:p14="http://schemas.microsoft.com/office/powerpoint/2010/main" val="15499599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D1E3902-9BDE-5143-ADEC-F7296A3AD3A3}" type="slidenum">
              <a:rPr lang="nl-NL" smtClean="0"/>
              <a:t>37</a:t>
            </a:fld>
            <a:endParaRPr lang="nl-NL"/>
          </a:p>
        </p:txBody>
      </p:sp>
    </p:spTree>
    <p:extLst>
      <p:ext uri="{BB962C8B-B14F-4D97-AF65-F5344CB8AC3E}">
        <p14:creationId xmlns:p14="http://schemas.microsoft.com/office/powerpoint/2010/main" val="2211190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D1E3902-9BDE-5143-ADEC-F7296A3AD3A3}" type="slidenum">
              <a:rPr lang="nl-NL" smtClean="0"/>
              <a:t>38</a:t>
            </a:fld>
            <a:endParaRPr lang="nl-NL"/>
          </a:p>
        </p:txBody>
      </p:sp>
    </p:spTree>
    <p:extLst>
      <p:ext uri="{BB962C8B-B14F-4D97-AF65-F5344CB8AC3E}">
        <p14:creationId xmlns:p14="http://schemas.microsoft.com/office/powerpoint/2010/main" val="27028839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D1E3902-9BDE-5143-ADEC-F7296A3AD3A3}" type="slidenum">
              <a:rPr lang="nl-NL" smtClean="0"/>
              <a:t>39</a:t>
            </a:fld>
            <a:endParaRPr lang="nl-NL"/>
          </a:p>
        </p:txBody>
      </p:sp>
    </p:spTree>
    <p:extLst>
      <p:ext uri="{BB962C8B-B14F-4D97-AF65-F5344CB8AC3E}">
        <p14:creationId xmlns:p14="http://schemas.microsoft.com/office/powerpoint/2010/main" val="3116886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D1E3902-9BDE-5143-ADEC-F7296A3AD3A3}" type="slidenum">
              <a:rPr lang="nl-NL" smtClean="0"/>
              <a:t>4</a:t>
            </a:fld>
            <a:endParaRPr lang="nl-NL"/>
          </a:p>
        </p:txBody>
      </p:sp>
    </p:spTree>
    <p:extLst>
      <p:ext uri="{BB962C8B-B14F-4D97-AF65-F5344CB8AC3E}">
        <p14:creationId xmlns:p14="http://schemas.microsoft.com/office/powerpoint/2010/main" val="36369278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NL" dirty="0"/>
          </a:p>
        </p:txBody>
      </p:sp>
      <p:sp>
        <p:nvSpPr>
          <p:cNvPr id="4" name="Tijdelijke aanduiding voor dianummer 3"/>
          <p:cNvSpPr>
            <a:spLocks noGrp="1"/>
          </p:cNvSpPr>
          <p:nvPr>
            <p:ph type="sldNum" sz="quarter" idx="5"/>
          </p:nvPr>
        </p:nvSpPr>
        <p:spPr/>
        <p:txBody>
          <a:bodyPr/>
          <a:lstStyle/>
          <a:p>
            <a:fld id="{DD1E3902-9BDE-5143-ADEC-F7296A3AD3A3}" type="slidenum">
              <a:rPr lang="nl-NL" smtClean="0"/>
              <a:t>40</a:t>
            </a:fld>
            <a:endParaRPr lang="nl-NL"/>
          </a:p>
        </p:txBody>
      </p:sp>
    </p:spTree>
    <p:extLst>
      <p:ext uri="{BB962C8B-B14F-4D97-AF65-F5344CB8AC3E}">
        <p14:creationId xmlns:p14="http://schemas.microsoft.com/office/powerpoint/2010/main" val="38305388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NL" dirty="0"/>
          </a:p>
        </p:txBody>
      </p:sp>
      <p:sp>
        <p:nvSpPr>
          <p:cNvPr id="4" name="Tijdelijke aanduiding voor dianummer 3"/>
          <p:cNvSpPr>
            <a:spLocks noGrp="1"/>
          </p:cNvSpPr>
          <p:nvPr>
            <p:ph type="sldNum" sz="quarter" idx="5"/>
          </p:nvPr>
        </p:nvSpPr>
        <p:spPr/>
        <p:txBody>
          <a:bodyPr/>
          <a:lstStyle/>
          <a:p>
            <a:fld id="{DD1E3902-9BDE-5143-ADEC-F7296A3AD3A3}" type="slidenum">
              <a:rPr lang="nl-NL" smtClean="0"/>
              <a:t>41</a:t>
            </a:fld>
            <a:endParaRPr lang="nl-NL"/>
          </a:p>
        </p:txBody>
      </p:sp>
    </p:spTree>
    <p:extLst>
      <p:ext uri="{BB962C8B-B14F-4D97-AF65-F5344CB8AC3E}">
        <p14:creationId xmlns:p14="http://schemas.microsoft.com/office/powerpoint/2010/main" val="22896060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NL" dirty="0"/>
          </a:p>
        </p:txBody>
      </p:sp>
      <p:sp>
        <p:nvSpPr>
          <p:cNvPr id="4" name="Tijdelijke aanduiding voor dianummer 3"/>
          <p:cNvSpPr>
            <a:spLocks noGrp="1"/>
          </p:cNvSpPr>
          <p:nvPr>
            <p:ph type="sldNum" sz="quarter" idx="5"/>
          </p:nvPr>
        </p:nvSpPr>
        <p:spPr/>
        <p:txBody>
          <a:bodyPr/>
          <a:lstStyle/>
          <a:p>
            <a:fld id="{DD1E3902-9BDE-5143-ADEC-F7296A3AD3A3}" type="slidenum">
              <a:rPr lang="nl-NL" smtClean="0"/>
              <a:t>42</a:t>
            </a:fld>
            <a:endParaRPr lang="nl-NL"/>
          </a:p>
        </p:txBody>
      </p:sp>
    </p:spTree>
    <p:extLst>
      <p:ext uri="{BB962C8B-B14F-4D97-AF65-F5344CB8AC3E}">
        <p14:creationId xmlns:p14="http://schemas.microsoft.com/office/powerpoint/2010/main" val="31520209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NL" dirty="0"/>
          </a:p>
        </p:txBody>
      </p:sp>
      <p:sp>
        <p:nvSpPr>
          <p:cNvPr id="4" name="Tijdelijke aanduiding voor dianummer 3"/>
          <p:cNvSpPr>
            <a:spLocks noGrp="1"/>
          </p:cNvSpPr>
          <p:nvPr>
            <p:ph type="sldNum" sz="quarter" idx="5"/>
          </p:nvPr>
        </p:nvSpPr>
        <p:spPr/>
        <p:txBody>
          <a:bodyPr/>
          <a:lstStyle/>
          <a:p>
            <a:fld id="{DD1E3902-9BDE-5143-ADEC-F7296A3AD3A3}" type="slidenum">
              <a:rPr lang="nl-NL" smtClean="0"/>
              <a:t>43</a:t>
            </a:fld>
            <a:endParaRPr lang="nl-NL"/>
          </a:p>
        </p:txBody>
      </p:sp>
    </p:spTree>
    <p:extLst>
      <p:ext uri="{BB962C8B-B14F-4D97-AF65-F5344CB8AC3E}">
        <p14:creationId xmlns:p14="http://schemas.microsoft.com/office/powerpoint/2010/main" val="33328678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NL" dirty="0"/>
          </a:p>
        </p:txBody>
      </p:sp>
      <p:sp>
        <p:nvSpPr>
          <p:cNvPr id="4" name="Tijdelijke aanduiding voor dianummer 3"/>
          <p:cNvSpPr>
            <a:spLocks noGrp="1"/>
          </p:cNvSpPr>
          <p:nvPr>
            <p:ph type="sldNum" sz="quarter" idx="5"/>
          </p:nvPr>
        </p:nvSpPr>
        <p:spPr/>
        <p:txBody>
          <a:bodyPr/>
          <a:lstStyle/>
          <a:p>
            <a:fld id="{DD1E3902-9BDE-5143-ADEC-F7296A3AD3A3}" type="slidenum">
              <a:rPr lang="nl-NL" smtClean="0"/>
              <a:t>44</a:t>
            </a:fld>
            <a:endParaRPr lang="nl-NL"/>
          </a:p>
        </p:txBody>
      </p:sp>
    </p:spTree>
    <p:extLst>
      <p:ext uri="{BB962C8B-B14F-4D97-AF65-F5344CB8AC3E}">
        <p14:creationId xmlns:p14="http://schemas.microsoft.com/office/powerpoint/2010/main" val="29912894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NL" dirty="0"/>
          </a:p>
        </p:txBody>
      </p:sp>
      <p:sp>
        <p:nvSpPr>
          <p:cNvPr id="4" name="Tijdelijke aanduiding voor dianummer 3"/>
          <p:cNvSpPr>
            <a:spLocks noGrp="1"/>
          </p:cNvSpPr>
          <p:nvPr>
            <p:ph type="sldNum" sz="quarter" idx="5"/>
          </p:nvPr>
        </p:nvSpPr>
        <p:spPr/>
        <p:txBody>
          <a:bodyPr/>
          <a:lstStyle/>
          <a:p>
            <a:fld id="{DD1E3902-9BDE-5143-ADEC-F7296A3AD3A3}" type="slidenum">
              <a:rPr lang="nl-NL" smtClean="0"/>
              <a:t>45</a:t>
            </a:fld>
            <a:endParaRPr lang="nl-NL"/>
          </a:p>
        </p:txBody>
      </p:sp>
    </p:spTree>
    <p:extLst>
      <p:ext uri="{BB962C8B-B14F-4D97-AF65-F5344CB8AC3E}">
        <p14:creationId xmlns:p14="http://schemas.microsoft.com/office/powerpoint/2010/main" val="37883925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D1E3902-9BDE-5143-ADEC-F7296A3AD3A3}" type="slidenum">
              <a:rPr lang="nl-NL" smtClean="0"/>
              <a:t>46</a:t>
            </a:fld>
            <a:endParaRPr lang="nl-NL"/>
          </a:p>
        </p:txBody>
      </p:sp>
    </p:spTree>
    <p:extLst>
      <p:ext uri="{BB962C8B-B14F-4D97-AF65-F5344CB8AC3E}">
        <p14:creationId xmlns:p14="http://schemas.microsoft.com/office/powerpoint/2010/main" val="19350129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D1E3902-9BDE-5143-ADEC-F7296A3AD3A3}" type="slidenum">
              <a:rPr lang="nl-NL" smtClean="0"/>
              <a:t>47</a:t>
            </a:fld>
            <a:endParaRPr lang="nl-NL"/>
          </a:p>
        </p:txBody>
      </p:sp>
    </p:spTree>
    <p:extLst>
      <p:ext uri="{BB962C8B-B14F-4D97-AF65-F5344CB8AC3E}">
        <p14:creationId xmlns:p14="http://schemas.microsoft.com/office/powerpoint/2010/main" val="1361113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D1E3902-9BDE-5143-ADEC-F7296A3AD3A3}" type="slidenum">
              <a:rPr lang="nl-NL" smtClean="0"/>
              <a:t>5</a:t>
            </a:fld>
            <a:endParaRPr lang="nl-NL"/>
          </a:p>
        </p:txBody>
      </p:sp>
    </p:spTree>
    <p:extLst>
      <p:ext uri="{BB962C8B-B14F-4D97-AF65-F5344CB8AC3E}">
        <p14:creationId xmlns:p14="http://schemas.microsoft.com/office/powerpoint/2010/main" val="1267933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D1E3902-9BDE-5143-ADEC-F7296A3AD3A3}" type="slidenum">
              <a:rPr lang="nl-NL" smtClean="0"/>
              <a:t>6</a:t>
            </a:fld>
            <a:endParaRPr lang="nl-NL"/>
          </a:p>
        </p:txBody>
      </p:sp>
    </p:spTree>
    <p:extLst>
      <p:ext uri="{BB962C8B-B14F-4D97-AF65-F5344CB8AC3E}">
        <p14:creationId xmlns:p14="http://schemas.microsoft.com/office/powerpoint/2010/main" val="1421462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D1E3902-9BDE-5143-ADEC-F7296A3AD3A3}" type="slidenum">
              <a:rPr lang="nl-NL" smtClean="0"/>
              <a:t>7</a:t>
            </a:fld>
            <a:endParaRPr lang="nl-NL"/>
          </a:p>
        </p:txBody>
      </p:sp>
    </p:spTree>
    <p:extLst>
      <p:ext uri="{BB962C8B-B14F-4D97-AF65-F5344CB8AC3E}">
        <p14:creationId xmlns:p14="http://schemas.microsoft.com/office/powerpoint/2010/main" val="3316397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D1E3902-9BDE-5143-ADEC-F7296A3AD3A3}" type="slidenum">
              <a:rPr lang="nl-NL" smtClean="0"/>
              <a:t>8</a:t>
            </a:fld>
            <a:endParaRPr lang="nl-NL"/>
          </a:p>
        </p:txBody>
      </p:sp>
    </p:spTree>
    <p:extLst>
      <p:ext uri="{BB962C8B-B14F-4D97-AF65-F5344CB8AC3E}">
        <p14:creationId xmlns:p14="http://schemas.microsoft.com/office/powerpoint/2010/main" val="2938756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D1E3902-9BDE-5143-ADEC-F7296A3AD3A3}" type="slidenum">
              <a:rPr lang="nl-NL" smtClean="0"/>
              <a:t>9</a:t>
            </a:fld>
            <a:endParaRPr lang="nl-NL"/>
          </a:p>
        </p:txBody>
      </p:sp>
    </p:spTree>
    <p:extLst>
      <p:ext uri="{BB962C8B-B14F-4D97-AF65-F5344CB8AC3E}">
        <p14:creationId xmlns:p14="http://schemas.microsoft.com/office/powerpoint/2010/main" val="535043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Ref idx="1001">
        <a:schemeClr val="bg1"/>
      </p:bgRef>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779912" y="1779662"/>
            <a:ext cx="5364088" cy="1149022"/>
          </a:xfrm>
          <a:prstGeom prst="rect">
            <a:avLst/>
          </a:prstGeom>
        </p:spPr>
        <p:txBody>
          <a:bodyPr anchor="ctr"/>
          <a:lstStyle>
            <a:lvl1pPr marL="0" indent="0" algn="l">
              <a:lnSpc>
                <a:spcPct val="100000"/>
              </a:lnSpc>
              <a:buNone/>
              <a:defRPr sz="3600" b="0" baseline="0">
                <a:solidFill>
                  <a:schemeClr val="tx1"/>
                </a:solidFill>
                <a:latin typeface="Garamond" panose="02020404030301010803" pitchFamily="18" charset="0"/>
                <a:cs typeface="Arial" pitchFamily="34" charset="0"/>
              </a:defRPr>
            </a:lvl1pPr>
          </a:lstStyle>
          <a:p>
            <a:r>
              <a:rPr lang="en-US" altLang="ko-KR" dirty="0" err="1">
                <a:ea typeface="맑은 고딕" pitchFamily="50" charset="-127"/>
              </a:rPr>
              <a:t>Titel</a:t>
            </a:r>
            <a:endParaRPr lang="en-US" altLang="ko-KR" b="1" dirty="0"/>
          </a:p>
        </p:txBody>
      </p:sp>
      <p:sp>
        <p:nvSpPr>
          <p:cNvPr id="2" name="Text Placeholder 9">
            <a:extLst>
              <a:ext uri="{FF2B5EF4-FFF2-40B4-BE49-F238E27FC236}">
                <a16:creationId xmlns:a16="http://schemas.microsoft.com/office/drawing/2014/main" id="{B8D79FDB-C764-CB36-042A-12FEA0747682}"/>
              </a:ext>
            </a:extLst>
          </p:cNvPr>
          <p:cNvSpPr>
            <a:spLocks noGrp="1"/>
          </p:cNvSpPr>
          <p:nvPr>
            <p:ph type="body" sz="quarter" idx="11" hasCustomPrompt="1"/>
          </p:nvPr>
        </p:nvSpPr>
        <p:spPr>
          <a:xfrm>
            <a:off x="3779912" y="2944285"/>
            <a:ext cx="5364088" cy="432048"/>
          </a:xfrm>
          <a:prstGeom prst="rect">
            <a:avLst/>
          </a:prstGeom>
        </p:spPr>
        <p:txBody>
          <a:bodyPr anchor="ctr"/>
          <a:lstStyle>
            <a:lvl1pPr marL="0" indent="0" algn="l">
              <a:buNone/>
              <a:defRPr sz="1400" b="0" baseline="0">
                <a:solidFill>
                  <a:schemeClr val="tx1"/>
                </a:solidFill>
                <a:latin typeface="Calibri" panose="020F0502020204030204" pitchFamily="34" charset="0"/>
                <a:cs typeface="Calibri" panose="020F0502020204030204"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416273650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ection Break Layout">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3203848" y="1995686"/>
            <a:ext cx="5940152"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0" name="Text Placeholder 9"/>
          <p:cNvSpPr>
            <a:spLocks noGrp="1"/>
          </p:cNvSpPr>
          <p:nvPr>
            <p:ph type="body" sz="quarter" idx="10" hasCustomPrompt="1"/>
          </p:nvPr>
        </p:nvSpPr>
        <p:spPr>
          <a:xfrm>
            <a:off x="3419872" y="2139702"/>
            <a:ext cx="5724128" cy="576064"/>
          </a:xfrm>
          <a:prstGeom prst="rect">
            <a:avLst/>
          </a:prstGeom>
        </p:spPr>
        <p:txBody>
          <a:bodyPr anchor="ctr"/>
          <a:lstStyle>
            <a:lvl1pPr marL="0" indent="0" algn="l">
              <a:buNone/>
              <a:defRPr sz="3600" b="0" baseline="0">
                <a:solidFill>
                  <a:schemeClr val="bg1"/>
                </a:solidFill>
                <a:latin typeface="Garamond" panose="02020404030301010803" pitchFamily="18" charset="0"/>
                <a:cs typeface="Calibri" panose="020F0502020204030204" pitchFamily="34" charset="0"/>
              </a:defRPr>
            </a:lvl1pPr>
          </a:lstStyle>
          <a:p>
            <a:pPr lvl="0"/>
            <a:r>
              <a:rPr lang="en-US" altLang="ko-KR" dirty="0" err="1"/>
              <a:t>Titel</a:t>
            </a:r>
            <a:endParaRPr lang="en-US" altLang="ko-KR" dirty="0"/>
          </a:p>
        </p:txBody>
      </p:sp>
      <p:sp>
        <p:nvSpPr>
          <p:cNvPr id="11" name="Text Placeholder 9"/>
          <p:cNvSpPr>
            <a:spLocks noGrp="1"/>
          </p:cNvSpPr>
          <p:nvPr>
            <p:ph type="body" sz="quarter" idx="11" hasCustomPrompt="1"/>
          </p:nvPr>
        </p:nvSpPr>
        <p:spPr>
          <a:xfrm>
            <a:off x="3419872" y="2700526"/>
            <a:ext cx="5724128" cy="288032"/>
          </a:xfrm>
          <a:prstGeom prst="rect">
            <a:avLst/>
          </a:prstGeom>
        </p:spPr>
        <p:txBody>
          <a:bodyPr anchor="ctr"/>
          <a:lstStyle>
            <a:lvl1pPr marL="0" indent="0" algn="l">
              <a:buNone/>
              <a:defRPr sz="1400" b="0" baseline="0">
                <a:solidFill>
                  <a:schemeClr val="bg1"/>
                </a:solidFill>
                <a:latin typeface="Calibri" panose="020F0502020204030204" pitchFamily="34" charset="0"/>
                <a:cs typeface="Calibri" panose="020F0502020204030204"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77494422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Basic Layout">
    <p:bg>
      <p:bgRef idx="1001">
        <a:schemeClr val="bg1"/>
      </p:bgRef>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solidFill>
                <a:latin typeface="Garamond" panose="02020404030301010803" pitchFamily="18" charset="0"/>
                <a:cs typeface="Calibri" panose="020F0502020204030204" pitchFamily="34" charset="0"/>
              </a:defRPr>
            </a:lvl1pPr>
          </a:lstStyle>
          <a:p>
            <a:pPr lvl="0"/>
            <a:r>
              <a:rPr lang="en-US" altLang="ko-KR" dirty="0" err="1"/>
              <a:t>Titel</a:t>
            </a:r>
            <a:endParaRPr lang="en-US" altLang="ko-KR" dirty="0"/>
          </a:p>
        </p:txBody>
      </p:sp>
      <p:sp>
        <p:nvSpPr>
          <p:cNvPr id="11"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tx1"/>
                </a:solidFill>
                <a:latin typeface="Calibri" panose="020F0502020204030204" pitchFamily="34" charset="0"/>
                <a:cs typeface="Calibri" panose="020F0502020204030204"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92975455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genda Layou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37226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ic Layout">
    <p:bg>
      <p:bgRef idx="1001">
        <a:schemeClr val="bg1"/>
      </p:bgRef>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5A4F93C-413D-E5F3-73AF-332F2EA812A8}"/>
              </a:ext>
            </a:extLst>
          </p:cNvPr>
          <p:cNvSpPr/>
          <p:nvPr userDrawn="1"/>
        </p:nvSpPr>
        <p:spPr>
          <a:xfrm>
            <a:off x="0" y="0"/>
            <a:ext cx="9144000" cy="11315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bg1"/>
              </a:solidFill>
            </a:endParaRPr>
          </a:p>
        </p:txBody>
      </p:sp>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bg1"/>
                </a:solidFill>
                <a:latin typeface="Garamond" panose="02020404030301010803" pitchFamily="18" charset="0"/>
                <a:ea typeface="+mj-ea"/>
                <a:cs typeface="Arial" pitchFamily="34" charset="0"/>
              </a:defRPr>
            </a:lvl1pPr>
          </a:lstStyle>
          <a:p>
            <a:pPr lvl="0"/>
            <a:r>
              <a:rPr lang="en-US" altLang="ko-KR" dirty="0" err="1"/>
              <a:t>Titel</a:t>
            </a:r>
            <a:endParaRPr lang="en-US" altLang="ko-KR" dirty="0"/>
          </a:p>
        </p:txBody>
      </p:sp>
      <p:sp>
        <p:nvSpPr>
          <p:cNvPr id="11"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600" b="0" baseline="0">
                <a:solidFill>
                  <a:schemeClr val="bg1"/>
                </a:solidFill>
                <a:latin typeface="Calibri" panose="020F0502020204030204" pitchFamily="34" charset="0"/>
                <a:cs typeface="Calibri" panose="020F0502020204030204"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1290448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asic Layout">
    <p:bg>
      <p:bgRef idx="1001">
        <a:schemeClr val="bg1"/>
      </p:bgRef>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50640BA2-8330-90CB-A3E1-B9BBFD07DD02}"/>
              </a:ext>
            </a:extLst>
          </p:cNvPr>
          <p:cNvSpPr/>
          <p:nvPr userDrawn="1"/>
        </p:nvSpPr>
        <p:spPr>
          <a:xfrm>
            <a:off x="0" y="0"/>
            <a:ext cx="9144000" cy="11315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bg1"/>
                </a:solidFill>
                <a:latin typeface="Garamond" panose="02020404030301010803" pitchFamily="18" charset="0"/>
                <a:cs typeface="Arial" pitchFamily="34" charset="0"/>
              </a:defRPr>
            </a:lvl1pPr>
          </a:lstStyle>
          <a:p>
            <a:pPr lvl="0"/>
            <a:r>
              <a:rPr lang="en-US" altLang="ko-KR" dirty="0" err="1"/>
              <a:t>Titel</a:t>
            </a:r>
            <a:endParaRPr lang="en-US" altLang="ko-KR" dirty="0"/>
          </a:p>
        </p:txBody>
      </p:sp>
      <p:sp>
        <p:nvSpPr>
          <p:cNvPr id="11"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600" b="0" baseline="0">
                <a:solidFill>
                  <a:schemeClr val="bg1"/>
                </a:solidFill>
                <a:latin typeface="Calibri" panose="020F0502020204030204" pitchFamily="34" charset="0"/>
                <a:cs typeface="Calibri" panose="020F0502020204030204"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04643287"/>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asic Layout">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539552" y="1755279"/>
            <a:ext cx="2088232" cy="23042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Rectangle 13"/>
          <p:cNvSpPr/>
          <p:nvPr userDrawn="1"/>
        </p:nvSpPr>
        <p:spPr>
          <a:xfrm>
            <a:off x="3376439" y="1755279"/>
            <a:ext cx="2088232" cy="23042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Rectangle 14"/>
          <p:cNvSpPr/>
          <p:nvPr userDrawn="1"/>
        </p:nvSpPr>
        <p:spPr>
          <a:xfrm>
            <a:off x="6213326" y="1755279"/>
            <a:ext cx="2088232" cy="230425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Picture Placeholder 2"/>
          <p:cNvSpPr>
            <a:spLocks noGrp="1"/>
          </p:cNvSpPr>
          <p:nvPr>
            <p:ph type="pic" idx="1" hasCustomPrompt="1"/>
          </p:nvPr>
        </p:nvSpPr>
        <p:spPr>
          <a:xfrm>
            <a:off x="651247" y="1851670"/>
            <a:ext cx="2164432" cy="230425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2" name="Picture Placeholder 2"/>
          <p:cNvSpPr>
            <a:spLocks noGrp="1"/>
          </p:cNvSpPr>
          <p:nvPr>
            <p:ph type="pic" idx="12" hasCustomPrompt="1"/>
          </p:nvPr>
        </p:nvSpPr>
        <p:spPr>
          <a:xfrm>
            <a:off x="3485815" y="1851670"/>
            <a:ext cx="2164432" cy="230425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3" name="Picture Placeholder 2"/>
          <p:cNvSpPr>
            <a:spLocks noGrp="1"/>
          </p:cNvSpPr>
          <p:nvPr>
            <p:ph type="pic" idx="13" hasCustomPrompt="1"/>
          </p:nvPr>
        </p:nvSpPr>
        <p:spPr>
          <a:xfrm>
            <a:off x="6320383" y="1851670"/>
            <a:ext cx="2164432" cy="230425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3" name="Rechthoek 2">
            <a:extLst>
              <a:ext uri="{FF2B5EF4-FFF2-40B4-BE49-F238E27FC236}">
                <a16:creationId xmlns:a16="http://schemas.microsoft.com/office/drawing/2014/main" id="{3E366D45-BFBB-36B5-14C2-82DFA23EAC70}"/>
              </a:ext>
            </a:extLst>
          </p:cNvPr>
          <p:cNvSpPr/>
          <p:nvPr userDrawn="1"/>
        </p:nvSpPr>
        <p:spPr>
          <a:xfrm>
            <a:off x="0" y="0"/>
            <a:ext cx="9144000" cy="11315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xt Placeholder 9">
            <a:extLst>
              <a:ext uri="{FF2B5EF4-FFF2-40B4-BE49-F238E27FC236}">
                <a16:creationId xmlns:a16="http://schemas.microsoft.com/office/drawing/2014/main" id="{E3BA2057-0102-0FB7-BEE6-74F6A4727750}"/>
              </a:ext>
            </a:extLst>
          </p:cNvPr>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bg1"/>
                </a:solidFill>
                <a:latin typeface="Garamond" panose="02020404030301010803" pitchFamily="18" charset="0"/>
                <a:cs typeface="Arial" pitchFamily="34" charset="0"/>
              </a:defRPr>
            </a:lvl1pPr>
          </a:lstStyle>
          <a:p>
            <a:pPr lvl="0"/>
            <a:r>
              <a:rPr lang="en-US" altLang="ko-KR" dirty="0" err="1"/>
              <a:t>Titel</a:t>
            </a:r>
            <a:endParaRPr lang="en-US" altLang="ko-KR" dirty="0"/>
          </a:p>
        </p:txBody>
      </p:sp>
      <p:sp>
        <p:nvSpPr>
          <p:cNvPr id="8" name="Text Placeholder 9">
            <a:extLst>
              <a:ext uri="{FF2B5EF4-FFF2-40B4-BE49-F238E27FC236}">
                <a16:creationId xmlns:a16="http://schemas.microsoft.com/office/drawing/2014/main" id="{75272E0E-5743-FC8B-E09B-C03709C691F9}"/>
              </a:ext>
            </a:extLst>
          </p:cNvPr>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bg1"/>
                </a:solidFill>
                <a:latin typeface="Calibri" panose="020F0502020204030204" pitchFamily="34" charset="0"/>
                <a:cs typeface="Calibri" panose="020F0502020204030204"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66550858"/>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Basic Layout">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Picture Placeholder 2"/>
          <p:cNvSpPr>
            <a:spLocks noGrp="1"/>
          </p:cNvSpPr>
          <p:nvPr>
            <p:ph type="pic" idx="12" hasCustomPrompt="1"/>
          </p:nvPr>
        </p:nvSpPr>
        <p:spPr>
          <a:xfrm>
            <a:off x="251520" y="202801"/>
            <a:ext cx="3059832" cy="309634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3" hasCustomPrompt="1"/>
          </p:nvPr>
        </p:nvSpPr>
        <p:spPr>
          <a:xfrm>
            <a:off x="3369809" y="202801"/>
            <a:ext cx="1405595" cy="151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4" hasCustomPrompt="1"/>
          </p:nvPr>
        </p:nvSpPr>
        <p:spPr>
          <a:xfrm>
            <a:off x="3369809" y="1787145"/>
            <a:ext cx="1405595" cy="151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0" name="Picture Placeholder 2"/>
          <p:cNvSpPr>
            <a:spLocks noGrp="1"/>
          </p:cNvSpPr>
          <p:nvPr>
            <p:ph type="pic" idx="15" hasCustomPrompt="1"/>
          </p:nvPr>
        </p:nvSpPr>
        <p:spPr>
          <a:xfrm>
            <a:off x="251520" y="3371153"/>
            <a:ext cx="1405595" cy="151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1" name="Picture Placeholder 2"/>
          <p:cNvSpPr>
            <a:spLocks noGrp="1"/>
          </p:cNvSpPr>
          <p:nvPr>
            <p:ph type="pic" idx="16" hasCustomPrompt="1"/>
          </p:nvPr>
        </p:nvSpPr>
        <p:spPr>
          <a:xfrm>
            <a:off x="1751068" y="3371153"/>
            <a:ext cx="3024336" cy="151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505296356"/>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ection Break Layout">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3203848" y="1995686"/>
            <a:ext cx="5940152" cy="1152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0" name="Text Placeholder 9"/>
          <p:cNvSpPr>
            <a:spLocks noGrp="1"/>
          </p:cNvSpPr>
          <p:nvPr>
            <p:ph type="body" sz="quarter" idx="10" hasCustomPrompt="1"/>
          </p:nvPr>
        </p:nvSpPr>
        <p:spPr>
          <a:xfrm>
            <a:off x="3419872" y="2139702"/>
            <a:ext cx="5724128" cy="576064"/>
          </a:xfrm>
          <a:prstGeom prst="rect">
            <a:avLst/>
          </a:prstGeom>
        </p:spPr>
        <p:txBody>
          <a:bodyPr anchor="ctr"/>
          <a:lstStyle>
            <a:lvl1pPr marL="0" indent="0" algn="l">
              <a:buNone/>
              <a:defRPr sz="3600" b="0" baseline="0">
                <a:solidFill>
                  <a:schemeClr val="bg1"/>
                </a:solidFill>
                <a:latin typeface="Garamond" panose="02020404030301010803" pitchFamily="18" charset="0"/>
                <a:cs typeface="Calibri" panose="020F0502020204030204" pitchFamily="34" charset="0"/>
              </a:defRPr>
            </a:lvl1pPr>
          </a:lstStyle>
          <a:p>
            <a:pPr lvl="0"/>
            <a:r>
              <a:rPr lang="en-US" altLang="ko-KR" dirty="0" err="1"/>
              <a:t>Titel</a:t>
            </a:r>
            <a:endParaRPr lang="en-US" altLang="ko-KR" dirty="0"/>
          </a:p>
        </p:txBody>
      </p:sp>
      <p:sp>
        <p:nvSpPr>
          <p:cNvPr id="11" name="Text Placeholder 9"/>
          <p:cNvSpPr>
            <a:spLocks noGrp="1"/>
          </p:cNvSpPr>
          <p:nvPr>
            <p:ph type="body" sz="quarter" idx="11" hasCustomPrompt="1"/>
          </p:nvPr>
        </p:nvSpPr>
        <p:spPr>
          <a:xfrm>
            <a:off x="3419872" y="2700526"/>
            <a:ext cx="5724128" cy="288032"/>
          </a:xfrm>
          <a:prstGeom prst="rect">
            <a:avLst/>
          </a:prstGeom>
        </p:spPr>
        <p:txBody>
          <a:bodyPr anchor="ctr"/>
          <a:lstStyle>
            <a:lvl1pPr marL="0" indent="0" algn="l">
              <a:buNone/>
              <a:defRPr sz="1400" b="0" baseline="0">
                <a:solidFill>
                  <a:schemeClr val="bg1"/>
                </a:solidFill>
                <a:latin typeface="Calibri" panose="020F0502020204030204" pitchFamily="34" charset="0"/>
                <a:cs typeface="Calibri" panose="020F0502020204030204"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86494782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683050"/>
      </p:ext>
    </p:extLst>
  </p:cSld>
  <p:clrMap bg1="lt1" tx1="dk1" bg2="lt2" tx2="dk2" accent1="accent1" accent2="accent2" accent3="accent3" accent4="accent4" accent5="accent5" accent6="accent6" hlink="hlink" folHlink="folHlink"/>
  <p:sldLayoutIdLst>
    <p:sldLayoutId id="2147483649" r:id="rId1"/>
    <p:sldLayoutId id="2147483679" r:id="rId2"/>
    <p:sldLayoutId id="2147483680" r:id="rId3"/>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555548"/>
      </p:ext>
    </p:extLst>
  </p:cSld>
  <p:clrMap bg1="lt1" tx1="dk1" bg2="lt2" tx2="dk2" accent1="accent1" accent2="accent2" accent3="accent3" accent4="accent4" accent5="accent5" accent6="accent6" hlink="hlink" folHlink="folHlink"/>
  <p:sldLayoutIdLst>
    <p:sldLayoutId id="2147483676" r:id="rId1"/>
    <p:sldLayoutId id="2147483652" r:id="rId2"/>
    <p:sldLayoutId id="2147483660" r:id="rId3"/>
    <p:sldLayoutId id="2147483668" r:id="rId4"/>
    <p:sldLayoutId id="2147483674" r:id="rId5"/>
    <p:sldLayoutId id="2147483681" r:id="rId6"/>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free-powerpoint-templates-design.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gif"/></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3.sv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TextBox 5">
            <a:hlinkClick r:id="rId3"/>
          </p:cNvPr>
          <p:cNvSpPr txBox="1"/>
          <p:nvPr/>
        </p:nvSpPr>
        <p:spPr>
          <a:xfrm>
            <a:off x="3851920" y="3003798"/>
            <a:ext cx="1944216" cy="307777"/>
          </a:xfrm>
          <a:prstGeom prst="rect">
            <a:avLst/>
          </a:prstGeom>
          <a:noFill/>
        </p:spPr>
        <p:txBody>
          <a:bodyPr wrap="square" rtlCol="0">
            <a:spAutoFit/>
          </a:bodyPr>
          <a:lstStyle/>
          <a:p>
            <a:r>
              <a:rPr lang="en-US" altLang="ko-KR" sz="1400" dirty="0">
                <a:solidFill>
                  <a:schemeClr val="bg1"/>
                </a:solidFill>
                <a:latin typeface="Calibri" panose="020F0502020204030204" pitchFamily="34" charset="0"/>
                <a:cs typeface="Calibri" panose="020F0502020204030204" pitchFamily="34" charset="0"/>
              </a:rPr>
              <a:t>Janneke Weijermars</a:t>
            </a:r>
          </a:p>
        </p:txBody>
      </p:sp>
      <p:pic>
        <p:nvPicPr>
          <p:cNvPr id="7" name="Afbeelding 6" descr="Afbeelding met hemel, buitenshuis, oranje en rood-wit-blauwe vlaggetjes.">
            <a:extLst>
              <a:ext uri="{FF2B5EF4-FFF2-40B4-BE49-F238E27FC236}">
                <a16:creationId xmlns:a16="http://schemas.microsoft.com/office/drawing/2014/main" id="{6C00B9D7-3235-7EBD-AFCC-1EA9F0ADBD5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0"/>
            <a:ext cx="3419872" cy="5143500"/>
          </a:xfrm>
          <a:prstGeom prst="rect">
            <a:avLst/>
          </a:prstGeom>
        </p:spPr>
      </p:pic>
      <p:pic>
        <p:nvPicPr>
          <p:cNvPr id="10" name="Graphic 9" descr="Logo Literatuurgeschiedenis">
            <a:extLst>
              <a:ext uri="{FF2B5EF4-FFF2-40B4-BE49-F238E27FC236}">
                <a16:creationId xmlns:a16="http://schemas.microsoft.com/office/drawing/2014/main" id="{526B0026-B055-FEA0-794B-E2284AC5EC6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51520" y="4371950"/>
            <a:ext cx="1235546" cy="451613"/>
          </a:xfrm>
          <a:prstGeom prst="rect">
            <a:avLst/>
          </a:prstGeom>
        </p:spPr>
      </p:pic>
      <p:sp>
        <p:nvSpPr>
          <p:cNvPr id="3" name="Text Placeholder 2"/>
          <p:cNvSpPr>
            <a:spLocks noGrp="1"/>
          </p:cNvSpPr>
          <p:nvPr>
            <p:ph type="title" idx="4294967295"/>
          </p:nvPr>
        </p:nvSpPr>
        <p:spPr>
          <a:xfrm>
            <a:off x="3779912" y="1779662"/>
            <a:ext cx="5364088" cy="11490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1" hangingPunct="1">
              <a:lnSpc>
                <a:spcPct val="100000"/>
              </a:lnSpc>
              <a:spcBef>
                <a:spcPts val="0"/>
              </a:spcBef>
              <a:spcAft>
                <a:spcPts val="0"/>
              </a:spcAft>
              <a:buClrTx/>
              <a:buSzTx/>
              <a:buFont typeface="Arial" pitchFamily="34" charset="0"/>
              <a:buNone/>
              <a:tabLst/>
              <a:defRPr/>
            </a:pPr>
            <a:r>
              <a:rPr kumimoji="0" lang="en-US" altLang="ko-KR" sz="4000" b="0" i="0" u="none" strike="noStrike" kern="1200" cap="none" spc="0" normalizeH="0" baseline="0" noProof="0" dirty="0" err="1">
                <a:ln>
                  <a:noFill/>
                </a:ln>
                <a:solidFill>
                  <a:schemeClr val="bg1"/>
                </a:solidFill>
                <a:effectLst/>
                <a:uLnTx/>
                <a:uFillTx/>
                <a:latin typeface="Garamond" panose="02020404030301010803" pitchFamily="18" charset="0"/>
                <a:ea typeface="맑은 고딕" pitchFamily="50" charset="-127"/>
                <a:cs typeface="Arial" pitchFamily="34" charset="0"/>
              </a:rPr>
              <a:t>Nationalisme</a:t>
            </a:r>
            <a:r>
              <a:rPr kumimoji="0" lang="en-US" altLang="ko-KR" sz="4000" b="0" i="0" u="none" strike="noStrike" kern="1200" cap="none" spc="0" normalizeH="0" baseline="0" noProof="0" dirty="0">
                <a:ln>
                  <a:noFill/>
                </a:ln>
                <a:solidFill>
                  <a:schemeClr val="bg1"/>
                </a:solidFill>
                <a:effectLst/>
                <a:uLnTx/>
                <a:uFillTx/>
                <a:latin typeface="Garamond" panose="02020404030301010803" pitchFamily="18" charset="0"/>
                <a:ea typeface="맑은 고딕" pitchFamily="50" charset="-127"/>
                <a:cs typeface="Arial" pitchFamily="34" charset="0"/>
              </a:rPr>
              <a:t> </a:t>
            </a:r>
            <a:br>
              <a:rPr kumimoji="0" lang="en-US" altLang="ko-KR" sz="4000" b="0" i="0" u="none" strike="noStrike" kern="1200" cap="none" spc="0" normalizeH="0" baseline="0" noProof="0" dirty="0">
                <a:ln>
                  <a:noFill/>
                </a:ln>
                <a:solidFill>
                  <a:schemeClr val="bg1"/>
                </a:solidFill>
                <a:effectLst/>
                <a:uLnTx/>
                <a:uFillTx/>
                <a:latin typeface="Garamond" panose="02020404030301010803" pitchFamily="18" charset="0"/>
                <a:ea typeface="맑은 고딕" pitchFamily="50" charset="-127"/>
                <a:cs typeface="Arial" pitchFamily="34" charset="0"/>
              </a:rPr>
            </a:br>
            <a:r>
              <a:rPr kumimoji="0" lang="en-US" altLang="ko-KR" sz="4000" b="0" i="0" u="none" strike="noStrike" kern="1200" cap="none" spc="0" normalizeH="0" baseline="0" noProof="0" dirty="0">
                <a:ln>
                  <a:noFill/>
                </a:ln>
                <a:solidFill>
                  <a:schemeClr val="bg1"/>
                </a:solidFill>
                <a:effectLst/>
                <a:uLnTx/>
                <a:uFillTx/>
                <a:latin typeface="Garamond" panose="02020404030301010803" pitchFamily="18" charset="0"/>
                <a:ea typeface="맑은 고딕" pitchFamily="50" charset="-127"/>
                <a:cs typeface="Arial" pitchFamily="34" charset="0"/>
              </a:rPr>
              <a:t>Taal </a:t>
            </a:r>
            <a:r>
              <a:rPr kumimoji="0" lang="en-US" altLang="ko-KR" sz="4000" b="0" i="0" u="none" strike="noStrike" kern="1200" cap="none" spc="0" normalizeH="0" baseline="0" noProof="0" dirty="0" err="1">
                <a:ln>
                  <a:noFill/>
                </a:ln>
                <a:solidFill>
                  <a:schemeClr val="bg1"/>
                </a:solidFill>
                <a:effectLst/>
                <a:uLnTx/>
                <a:uFillTx/>
                <a:latin typeface="Garamond" panose="02020404030301010803" pitchFamily="18" charset="0"/>
                <a:ea typeface="맑은 고딕" pitchFamily="50" charset="-127"/>
                <a:cs typeface="Arial" pitchFamily="34" charset="0"/>
              </a:rPr>
              <a:t>en</a:t>
            </a:r>
            <a:r>
              <a:rPr kumimoji="0" lang="en-US" altLang="ko-KR" sz="4000" b="0" i="0" u="none" strike="noStrike" kern="1200" cap="none" spc="0" normalizeH="0" baseline="0" noProof="0" dirty="0">
                <a:ln>
                  <a:noFill/>
                </a:ln>
                <a:solidFill>
                  <a:schemeClr val="bg1"/>
                </a:solidFill>
                <a:effectLst/>
                <a:uLnTx/>
                <a:uFillTx/>
                <a:latin typeface="Garamond" panose="02020404030301010803" pitchFamily="18" charset="0"/>
                <a:ea typeface="맑은 고딕" pitchFamily="50" charset="-127"/>
                <a:cs typeface="Arial" pitchFamily="34" charset="0"/>
              </a:rPr>
              <a:t> </a:t>
            </a:r>
            <a:r>
              <a:rPr kumimoji="0" lang="en-US" altLang="ko-KR" sz="4000" b="0" i="0" u="none" strike="noStrike" kern="1200" cap="none" spc="0" normalizeH="0" baseline="0" noProof="0" dirty="0" err="1">
                <a:ln>
                  <a:noFill/>
                </a:ln>
                <a:solidFill>
                  <a:schemeClr val="bg1"/>
                </a:solidFill>
                <a:effectLst/>
                <a:uLnTx/>
                <a:uFillTx/>
                <a:latin typeface="Garamond" panose="02020404030301010803" pitchFamily="18" charset="0"/>
                <a:ea typeface="맑은 고딕" pitchFamily="50" charset="-127"/>
                <a:cs typeface="Arial" pitchFamily="34" charset="0"/>
              </a:rPr>
              <a:t>identiteit</a:t>
            </a:r>
            <a:endParaRPr kumimoji="0" lang="en-US" altLang="ko-KR" sz="4000" b="0" i="0" u="none" strike="noStrike" kern="1200" cap="small" spc="0" normalizeH="0" baseline="0" noProof="0" dirty="0">
              <a:ln>
                <a:noFill/>
              </a:ln>
              <a:solidFill>
                <a:schemeClr val="bg1"/>
              </a:solidFill>
              <a:effectLst/>
              <a:uLnTx/>
              <a:uFillTx/>
              <a:latin typeface="Garamond" panose="02020404030301010803" pitchFamily="18" charset="0"/>
              <a:ea typeface="+mn-ea"/>
              <a:cs typeface="Arial" pitchFamily="34" charset="0"/>
            </a:endParaRPr>
          </a:p>
        </p:txBody>
      </p:sp>
    </p:spTree>
    <p:extLst>
      <p:ext uri="{BB962C8B-B14F-4D97-AF65-F5344CB8AC3E}">
        <p14:creationId xmlns:p14="http://schemas.microsoft.com/office/powerpoint/2010/main" val="2971841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hthoek 29" descr="Uitgelicht 19e eeuw: verheerlijking van de eigen natie.">
            <a:extLst>
              <a:ext uri="{FF2B5EF4-FFF2-40B4-BE49-F238E27FC236}">
                <a16:creationId xmlns:a16="http://schemas.microsoft.com/office/drawing/2014/main" id="{E9BC56F8-9731-9566-9DD7-92736D18E533}"/>
              </a:ext>
            </a:extLst>
          </p:cNvPr>
          <p:cNvSpPr/>
          <p:nvPr/>
        </p:nvSpPr>
        <p:spPr>
          <a:xfrm>
            <a:off x="3766926" y="1131590"/>
            <a:ext cx="1597162" cy="401191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extLst>
              <a:ext uri="{C183D7F6-B498-43B3-948B-1728B52AA6E4}">
                <adec:decorative xmlns:adec="http://schemas.microsoft.com/office/drawing/2017/decorative" val="1"/>
              </a:ext>
            </a:extLst>
          </p:cNvPr>
          <p:cNvSpPr/>
          <p:nvPr/>
        </p:nvSpPr>
        <p:spPr>
          <a:xfrm>
            <a:off x="53752" y="2427734"/>
            <a:ext cx="9036496"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5" name="Oval 4">
            <a:extLst>
              <a:ext uri="{C183D7F6-B498-43B3-948B-1728B52AA6E4}">
                <adec:decorative xmlns:adec="http://schemas.microsoft.com/office/drawing/2017/decorative" val="1"/>
              </a:ext>
            </a:extLst>
          </p:cNvPr>
          <p:cNvSpPr/>
          <p:nvPr/>
        </p:nvSpPr>
        <p:spPr>
          <a:xfrm>
            <a:off x="1115616" y="2368096"/>
            <a:ext cx="144016" cy="14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8" name="Oval 7">
            <a:extLst>
              <a:ext uri="{C183D7F6-B498-43B3-948B-1728B52AA6E4}">
                <adec:decorative xmlns:adec="http://schemas.microsoft.com/office/drawing/2017/decorative" val="1"/>
              </a:ext>
            </a:extLst>
          </p:cNvPr>
          <p:cNvSpPr/>
          <p:nvPr/>
        </p:nvSpPr>
        <p:spPr>
          <a:xfrm>
            <a:off x="2864445" y="2368096"/>
            <a:ext cx="144016" cy="14401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9" name="Oval 8">
            <a:extLst>
              <a:ext uri="{C183D7F6-B498-43B3-948B-1728B52AA6E4}">
                <adec:decorative xmlns:adec="http://schemas.microsoft.com/office/drawing/2017/decorative" val="1"/>
              </a:ext>
            </a:extLst>
          </p:cNvPr>
          <p:cNvSpPr/>
          <p:nvPr/>
        </p:nvSpPr>
        <p:spPr>
          <a:xfrm>
            <a:off x="4498119" y="2368096"/>
            <a:ext cx="144016" cy="14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0" name="Oval 9">
            <a:extLst>
              <a:ext uri="{C183D7F6-B498-43B3-948B-1728B52AA6E4}">
                <adec:decorative xmlns:adec="http://schemas.microsoft.com/office/drawing/2017/decorative" val="1"/>
              </a:ext>
            </a:extLst>
          </p:cNvPr>
          <p:cNvSpPr/>
          <p:nvPr/>
        </p:nvSpPr>
        <p:spPr>
          <a:xfrm>
            <a:off x="6516216" y="2368096"/>
            <a:ext cx="144016" cy="14401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1" name="Oval 10">
            <a:extLst>
              <a:ext uri="{C183D7F6-B498-43B3-948B-1728B52AA6E4}">
                <adec:decorative xmlns:adec="http://schemas.microsoft.com/office/drawing/2017/decorative" val="1"/>
              </a:ext>
            </a:extLst>
          </p:cNvPr>
          <p:cNvSpPr/>
          <p:nvPr/>
        </p:nvSpPr>
        <p:spPr>
          <a:xfrm>
            <a:off x="8316416" y="2368096"/>
            <a:ext cx="144016" cy="14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2" name="TextBox 11"/>
          <p:cNvSpPr txBox="1"/>
          <p:nvPr/>
        </p:nvSpPr>
        <p:spPr>
          <a:xfrm>
            <a:off x="525057" y="1790616"/>
            <a:ext cx="1132041" cy="369332"/>
          </a:xfrm>
          <a:prstGeom prst="rect">
            <a:avLst/>
          </a:prstGeom>
          <a:noFill/>
        </p:spPr>
        <p:txBody>
          <a:bodyPr wrap="none" rtlCol="0">
            <a:spAutoFit/>
          </a:bodyPr>
          <a:lstStyle/>
          <a:p>
            <a:r>
              <a:rPr lang="en-US" altLang="ko-KR" sz="1800" dirty="0">
                <a:solidFill>
                  <a:schemeClr val="tx1">
                    <a:lumMod val="75000"/>
                    <a:lumOff val="25000"/>
                  </a:schemeClr>
                </a:solidFill>
                <a:latin typeface="Garamond" panose="02020404030301010803" pitchFamily="18" charset="0"/>
                <a:cs typeface="Arial" pitchFamily="34" charset="0"/>
              </a:rPr>
              <a:t>18de eeuw</a:t>
            </a:r>
            <a:endParaRPr lang="ko-KR" altLang="en-US" sz="1800" dirty="0">
              <a:solidFill>
                <a:schemeClr val="tx1">
                  <a:lumMod val="75000"/>
                  <a:lumOff val="25000"/>
                </a:schemeClr>
              </a:solidFill>
              <a:latin typeface="Garamond" panose="02020404030301010803" pitchFamily="18" charset="0"/>
              <a:cs typeface="Arial" pitchFamily="34" charset="0"/>
            </a:endParaRPr>
          </a:p>
        </p:txBody>
      </p:sp>
      <p:sp>
        <p:nvSpPr>
          <p:cNvPr id="13" name="TextBox 12"/>
          <p:cNvSpPr txBox="1"/>
          <p:nvPr/>
        </p:nvSpPr>
        <p:spPr>
          <a:xfrm>
            <a:off x="2289180" y="1779662"/>
            <a:ext cx="1119858" cy="369332"/>
          </a:xfrm>
          <a:prstGeom prst="rect">
            <a:avLst/>
          </a:prstGeom>
          <a:noFill/>
        </p:spPr>
        <p:txBody>
          <a:bodyPr wrap="none" rtlCol="0">
            <a:spAutoFit/>
          </a:bodyPr>
          <a:lstStyle/>
          <a:p>
            <a:r>
              <a:rPr lang="en-US" altLang="ko-KR" dirty="0" err="1">
                <a:solidFill>
                  <a:schemeClr val="tx1">
                    <a:lumMod val="75000"/>
                    <a:lumOff val="25000"/>
                  </a:schemeClr>
                </a:solidFill>
                <a:latin typeface="Garamond" panose="02020404030301010803" pitchFamily="18" charset="0"/>
                <a:cs typeface="Arial" pitchFamily="34" charset="0"/>
              </a:rPr>
              <a:t>rond</a:t>
            </a:r>
            <a:r>
              <a:rPr lang="en-US" altLang="ko-KR" dirty="0">
                <a:solidFill>
                  <a:schemeClr val="tx1">
                    <a:lumMod val="75000"/>
                    <a:lumOff val="25000"/>
                  </a:schemeClr>
                </a:solidFill>
                <a:latin typeface="Garamond" panose="02020404030301010803" pitchFamily="18" charset="0"/>
                <a:cs typeface="Arial" pitchFamily="34" charset="0"/>
              </a:rPr>
              <a:t> 1800</a:t>
            </a:r>
            <a:endParaRPr lang="ko-KR" altLang="en-US" sz="1800" dirty="0">
              <a:solidFill>
                <a:schemeClr val="tx1">
                  <a:lumMod val="75000"/>
                  <a:lumOff val="25000"/>
                </a:schemeClr>
              </a:solidFill>
              <a:latin typeface="Garamond" panose="02020404030301010803" pitchFamily="18" charset="0"/>
              <a:cs typeface="Arial" pitchFamily="34" charset="0"/>
            </a:endParaRPr>
          </a:p>
        </p:txBody>
      </p:sp>
      <p:sp>
        <p:nvSpPr>
          <p:cNvPr id="14" name="TextBox 13"/>
          <p:cNvSpPr txBox="1"/>
          <p:nvPr/>
        </p:nvSpPr>
        <p:spPr>
          <a:xfrm>
            <a:off x="3766926" y="1779662"/>
            <a:ext cx="1597162" cy="369332"/>
          </a:xfrm>
          <a:prstGeom prst="rect">
            <a:avLst/>
          </a:prstGeom>
          <a:noFill/>
        </p:spPr>
        <p:txBody>
          <a:bodyPr wrap="square" rtlCol="0">
            <a:spAutoFit/>
          </a:bodyPr>
          <a:lstStyle/>
          <a:p>
            <a:pPr algn="ctr"/>
            <a:r>
              <a:rPr lang="en-US" altLang="ko-KR" sz="1800" dirty="0">
                <a:solidFill>
                  <a:schemeClr val="tx1">
                    <a:lumMod val="75000"/>
                    <a:lumOff val="25000"/>
                  </a:schemeClr>
                </a:solidFill>
                <a:latin typeface="Garamond" panose="02020404030301010803" pitchFamily="18" charset="0"/>
                <a:cs typeface="Arial" pitchFamily="34" charset="0"/>
              </a:rPr>
              <a:t>19de eeuw</a:t>
            </a:r>
            <a:endParaRPr lang="ko-KR" altLang="en-US" sz="1800" dirty="0">
              <a:solidFill>
                <a:schemeClr val="tx1">
                  <a:lumMod val="75000"/>
                  <a:lumOff val="25000"/>
                </a:schemeClr>
              </a:solidFill>
              <a:latin typeface="Garamond" panose="02020404030301010803" pitchFamily="18" charset="0"/>
              <a:cs typeface="Arial" pitchFamily="34" charset="0"/>
            </a:endParaRPr>
          </a:p>
        </p:txBody>
      </p:sp>
      <p:sp>
        <p:nvSpPr>
          <p:cNvPr id="15" name="TextBox 14"/>
          <p:cNvSpPr txBox="1"/>
          <p:nvPr/>
        </p:nvSpPr>
        <p:spPr>
          <a:xfrm>
            <a:off x="5764258" y="1790616"/>
            <a:ext cx="1168910" cy="369332"/>
          </a:xfrm>
          <a:prstGeom prst="rect">
            <a:avLst/>
          </a:prstGeom>
          <a:noFill/>
        </p:spPr>
        <p:txBody>
          <a:bodyPr wrap="none" rtlCol="0">
            <a:spAutoFit/>
          </a:bodyPr>
          <a:lstStyle/>
          <a:p>
            <a:r>
              <a:rPr lang="en-US" altLang="ko-KR" sz="1800" dirty="0">
                <a:solidFill>
                  <a:schemeClr val="tx1">
                    <a:lumMod val="75000"/>
                    <a:lumOff val="25000"/>
                  </a:schemeClr>
                </a:solidFill>
                <a:latin typeface="Garamond" panose="02020404030301010803" pitchFamily="18" charset="0"/>
                <a:cs typeface="Arial" pitchFamily="34" charset="0"/>
              </a:rPr>
              <a:t>20ste eeuw</a:t>
            </a:r>
            <a:endParaRPr lang="ko-KR" altLang="en-US" sz="1800" dirty="0">
              <a:solidFill>
                <a:schemeClr val="tx1">
                  <a:lumMod val="75000"/>
                  <a:lumOff val="25000"/>
                </a:schemeClr>
              </a:solidFill>
              <a:latin typeface="Garamond" panose="02020404030301010803" pitchFamily="18" charset="0"/>
              <a:cs typeface="Arial" pitchFamily="34" charset="0"/>
            </a:endParaRPr>
          </a:p>
        </p:txBody>
      </p:sp>
      <p:sp>
        <p:nvSpPr>
          <p:cNvPr id="16" name="TextBox 15"/>
          <p:cNvSpPr txBox="1"/>
          <p:nvPr/>
        </p:nvSpPr>
        <p:spPr>
          <a:xfrm>
            <a:off x="7943117" y="1779662"/>
            <a:ext cx="907079" cy="369332"/>
          </a:xfrm>
          <a:prstGeom prst="rect">
            <a:avLst/>
          </a:prstGeom>
          <a:solidFill>
            <a:schemeClr val="accent1"/>
          </a:solidFill>
        </p:spPr>
        <p:txBody>
          <a:bodyPr wrap="square" rtlCol="0">
            <a:spAutoFit/>
          </a:bodyPr>
          <a:lstStyle/>
          <a:p>
            <a:pPr algn="ctr"/>
            <a:r>
              <a:rPr lang="en-US" altLang="ko-KR" sz="1800" dirty="0">
                <a:solidFill>
                  <a:schemeClr val="bg1"/>
                </a:solidFill>
                <a:latin typeface="Garamond" panose="02020404030301010803" pitchFamily="18" charset="0"/>
                <a:cs typeface="Arial" pitchFamily="34" charset="0"/>
              </a:rPr>
              <a:t>nu?</a:t>
            </a:r>
            <a:endParaRPr lang="ko-KR" altLang="en-US" sz="1800" dirty="0">
              <a:solidFill>
                <a:schemeClr val="bg1"/>
              </a:solidFill>
              <a:latin typeface="Garamond" panose="02020404030301010803" pitchFamily="18" charset="0"/>
              <a:cs typeface="Arial" pitchFamily="34" charset="0"/>
            </a:endParaRPr>
          </a:p>
        </p:txBody>
      </p:sp>
      <p:pic>
        <p:nvPicPr>
          <p:cNvPr id="32" name="Afbeelding 31" descr="Verheerlijking van de eigen natie (boeken met hartje)">
            <a:extLst>
              <a:ext uri="{FF2B5EF4-FFF2-40B4-BE49-F238E27FC236}">
                <a16:creationId xmlns:a16="http://schemas.microsoft.com/office/drawing/2014/main" id="{9EF3FF32-373E-0503-342F-B4F4A5ACC12B}"/>
              </a:ext>
            </a:extLst>
          </p:cNvPr>
          <p:cNvPicPr>
            <a:picLocks noChangeAspect="1"/>
          </p:cNvPicPr>
          <p:nvPr/>
        </p:nvPicPr>
        <p:blipFill>
          <a:blip r:embed="rId3"/>
          <a:stretch>
            <a:fillRect/>
          </a:stretch>
        </p:blipFill>
        <p:spPr>
          <a:xfrm>
            <a:off x="4321323" y="2681615"/>
            <a:ext cx="447527" cy="389782"/>
          </a:xfrm>
          <a:prstGeom prst="rect">
            <a:avLst/>
          </a:prstGeom>
        </p:spPr>
      </p:pic>
      <p:pic>
        <p:nvPicPr>
          <p:cNvPr id="35" name="Afbeelding 34" descr="Icoon Volksgeest (boek)">
            <a:extLst>
              <a:ext uri="{FF2B5EF4-FFF2-40B4-BE49-F238E27FC236}">
                <a16:creationId xmlns:a16="http://schemas.microsoft.com/office/drawing/2014/main" id="{63D72488-EBE0-23A0-3530-48ACA36AB2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99588" y="2631780"/>
            <a:ext cx="453891" cy="453891"/>
          </a:xfrm>
          <a:prstGeom prst="rect">
            <a:avLst/>
          </a:prstGeom>
        </p:spPr>
      </p:pic>
      <p:pic>
        <p:nvPicPr>
          <p:cNvPr id="36" name="Afbeelding 35" descr="Icoon burgerschap (4 poppetjes bij elkaar)">
            <a:extLst>
              <a:ext uri="{FF2B5EF4-FFF2-40B4-BE49-F238E27FC236}">
                <a16:creationId xmlns:a16="http://schemas.microsoft.com/office/drawing/2014/main" id="{EDCF5611-53A1-75F1-A37F-623FC60975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1724" y="2635156"/>
            <a:ext cx="447526" cy="447526"/>
          </a:xfrm>
          <a:prstGeom prst="rect">
            <a:avLst/>
          </a:prstGeom>
        </p:spPr>
      </p:pic>
      <p:pic>
        <p:nvPicPr>
          <p:cNvPr id="38" name="Afbeelding 37" descr="Icoon superioriteit (vlag)">
            <a:extLst>
              <a:ext uri="{FF2B5EF4-FFF2-40B4-BE49-F238E27FC236}">
                <a16:creationId xmlns:a16="http://schemas.microsoft.com/office/drawing/2014/main" id="{2961C09E-6551-B6DA-3E9E-E24793790AB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64460" y="2643758"/>
            <a:ext cx="447527" cy="447527"/>
          </a:xfrm>
          <a:prstGeom prst="rect">
            <a:avLst/>
          </a:prstGeom>
        </p:spPr>
      </p:pic>
      <p:pic>
        <p:nvPicPr>
          <p:cNvPr id="39" name="Afbeelding 38" descr="Icoon jouw verhaal (poppetje)">
            <a:extLst>
              <a:ext uri="{FF2B5EF4-FFF2-40B4-BE49-F238E27FC236}">
                <a16:creationId xmlns:a16="http://schemas.microsoft.com/office/drawing/2014/main" id="{053AFB12-BDCE-5D7E-C195-718C33F4F48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12648" y="2649022"/>
            <a:ext cx="389898" cy="389898"/>
          </a:xfrm>
          <a:prstGeom prst="rect">
            <a:avLst/>
          </a:prstGeom>
        </p:spPr>
      </p:pic>
      <p:sp>
        <p:nvSpPr>
          <p:cNvPr id="6" name="TextBox 18">
            <a:extLst>
              <a:ext uri="{FF2B5EF4-FFF2-40B4-BE49-F238E27FC236}">
                <a16:creationId xmlns:a16="http://schemas.microsoft.com/office/drawing/2014/main" id="{636C9D3A-0D7E-AF58-2C9B-DAA0942FCC70}"/>
              </a:ext>
            </a:extLst>
          </p:cNvPr>
          <p:cNvSpPr txBox="1"/>
          <p:nvPr/>
        </p:nvSpPr>
        <p:spPr>
          <a:xfrm>
            <a:off x="521029" y="3192223"/>
            <a:ext cx="1402807" cy="276999"/>
          </a:xfrm>
          <a:prstGeom prst="rect">
            <a:avLst/>
          </a:prstGeom>
          <a:noFill/>
        </p:spPr>
        <p:txBody>
          <a:bodyPr wrap="square" rtlCol="0">
            <a:spAutoFit/>
          </a:bodyPr>
          <a:lstStyle/>
          <a:p>
            <a:pPr algn="ctr"/>
            <a:r>
              <a:rPr lang="en-US" altLang="ko-KR" sz="1200" b="1" dirty="0" err="1">
                <a:solidFill>
                  <a:schemeClr val="tx1">
                    <a:lumMod val="75000"/>
                    <a:lumOff val="25000"/>
                  </a:schemeClr>
                </a:solidFill>
                <a:latin typeface="Calibri" panose="020F0502020204030204" pitchFamily="34" charset="0"/>
                <a:cs typeface="Calibri" panose="020F0502020204030204" pitchFamily="34" charset="0"/>
              </a:rPr>
              <a:t>Burgerschap</a:t>
            </a:r>
            <a:endParaRPr lang="ko-KR" altLang="en-US" sz="12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7" name="TextBox 21">
            <a:extLst>
              <a:ext uri="{FF2B5EF4-FFF2-40B4-BE49-F238E27FC236}">
                <a16:creationId xmlns:a16="http://schemas.microsoft.com/office/drawing/2014/main" id="{6A4947D7-DC5F-8138-C2D6-42637A37B19F}"/>
              </a:ext>
            </a:extLst>
          </p:cNvPr>
          <p:cNvSpPr txBox="1"/>
          <p:nvPr/>
        </p:nvSpPr>
        <p:spPr>
          <a:xfrm>
            <a:off x="2234541" y="3179910"/>
            <a:ext cx="1402807" cy="276999"/>
          </a:xfrm>
          <a:prstGeom prst="rect">
            <a:avLst/>
          </a:prstGeom>
          <a:noFill/>
        </p:spPr>
        <p:txBody>
          <a:bodyPr wrap="square" rtlCol="0">
            <a:spAutoFit/>
          </a:bodyPr>
          <a:lstStyle/>
          <a:p>
            <a:pPr algn="ctr"/>
            <a:r>
              <a:rPr lang="en-US" altLang="ko-KR" sz="1200" b="1" dirty="0" err="1">
                <a:solidFill>
                  <a:schemeClr val="tx1">
                    <a:lumMod val="75000"/>
                    <a:lumOff val="25000"/>
                  </a:schemeClr>
                </a:solidFill>
                <a:latin typeface="Calibri" panose="020F0502020204030204" pitchFamily="34" charset="0"/>
                <a:cs typeface="Calibri" panose="020F0502020204030204" pitchFamily="34" charset="0"/>
              </a:rPr>
              <a:t>Volksgeest</a:t>
            </a:r>
            <a:endParaRPr lang="ko-KR" altLang="en-US" sz="12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29" name="TextBox 24">
            <a:extLst>
              <a:ext uri="{FF2B5EF4-FFF2-40B4-BE49-F238E27FC236}">
                <a16:creationId xmlns:a16="http://schemas.microsoft.com/office/drawing/2014/main" id="{BF0B9EDE-FD3C-007D-64F2-E7D0257F36F6}"/>
              </a:ext>
            </a:extLst>
          </p:cNvPr>
          <p:cNvSpPr txBox="1"/>
          <p:nvPr/>
        </p:nvSpPr>
        <p:spPr>
          <a:xfrm>
            <a:off x="3869058" y="3179910"/>
            <a:ext cx="1402807" cy="276999"/>
          </a:xfrm>
          <a:prstGeom prst="rect">
            <a:avLst/>
          </a:prstGeom>
          <a:noFill/>
        </p:spPr>
        <p:txBody>
          <a:bodyPr wrap="square" rtlCol="0">
            <a:spAutoFit/>
          </a:bodyPr>
          <a:lstStyle/>
          <a:p>
            <a:pPr algn="ctr"/>
            <a:r>
              <a:rPr lang="en-US" altLang="ko-KR" sz="1200" b="1" dirty="0" err="1">
                <a:solidFill>
                  <a:schemeClr val="tx1">
                    <a:lumMod val="75000"/>
                    <a:lumOff val="25000"/>
                  </a:schemeClr>
                </a:solidFill>
                <a:latin typeface="Calibri" panose="020F0502020204030204" pitchFamily="34" charset="0"/>
                <a:cs typeface="Calibri" panose="020F0502020204030204" pitchFamily="34" charset="0"/>
              </a:rPr>
              <a:t>Verheerlijking</a:t>
            </a:r>
            <a:endParaRPr lang="ko-KR" altLang="en-US" sz="12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3" name="TextBox 27">
            <a:extLst>
              <a:ext uri="{FF2B5EF4-FFF2-40B4-BE49-F238E27FC236}">
                <a16:creationId xmlns:a16="http://schemas.microsoft.com/office/drawing/2014/main" id="{A75BF1A3-AE7E-D701-2793-BA5371AF753D}"/>
              </a:ext>
            </a:extLst>
          </p:cNvPr>
          <p:cNvSpPr txBox="1"/>
          <p:nvPr/>
        </p:nvSpPr>
        <p:spPr>
          <a:xfrm>
            <a:off x="5893274" y="3179909"/>
            <a:ext cx="1402807" cy="276999"/>
          </a:xfrm>
          <a:prstGeom prst="rect">
            <a:avLst/>
          </a:prstGeom>
          <a:noFill/>
        </p:spPr>
        <p:txBody>
          <a:bodyPr wrap="square" rtlCol="0">
            <a:spAutoFit/>
          </a:bodyPr>
          <a:lstStyle/>
          <a:p>
            <a:pPr algn="ctr"/>
            <a:r>
              <a:rPr lang="en-US" altLang="ko-KR" sz="1200" b="1" dirty="0" err="1">
                <a:solidFill>
                  <a:schemeClr val="tx1">
                    <a:lumMod val="75000"/>
                    <a:lumOff val="25000"/>
                  </a:schemeClr>
                </a:solidFill>
                <a:latin typeface="Calibri" panose="020F0502020204030204" pitchFamily="34" charset="0"/>
                <a:cs typeface="Calibri" panose="020F0502020204030204" pitchFamily="34" charset="0"/>
              </a:rPr>
              <a:t>Superioriteit</a:t>
            </a:r>
            <a:endParaRPr lang="ko-KR" altLang="en-US" sz="12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4" name="TextBox 30">
            <a:extLst>
              <a:ext uri="{FF2B5EF4-FFF2-40B4-BE49-F238E27FC236}">
                <a16:creationId xmlns:a16="http://schemas.microsoft.com/office/drawing/2014/main" id="{AF2E2CCC-E94B-2CA0-B095-5872962A3106}"/>
              </a:ext>
            </a:extLst>
          </p:cNvPr>
          <p:cNvSpPr txBox="1"/>
          <p:nvPr/>
        </p:nvSpPr>
        <p:spPr>
          <a:xfrm>
            <a:off x="7695252" y="3179910"/>
            <a:ext cx="1402807" cy="276999"/>
          </a:xfrm>
          <a:prstGeom prst="rect">
            <a:avLst/>
          </a:prstGeom>
          <a:noFill/>
        </p:spPr>
        <p:txBody>
          <a:bodyPr wrap="square" rtlCol="0">
            <a:spAutoFit/>
          </a:bodyPr>
          <a:lstStyle/>
          <a:p>
            <a:pPr algn="ctr"/>
            <a:r>
              <a:rPr lang="en-US" altLang="ko-KR" sz="1200" b="1" dirty="0" err="1">
                <a:solidFill>
                  <a:schemeClr val="tx1">
                    <a:lumMod val="75000"/>
                    <a:lumOff val="25000"/>
                  </a:schemeClr>
                </a:solidFill>
                <a:latin typeface="Calibri" panose="020F0502020204030204" pitchFamily="34" charset="0"/>
                <a:cs typeface="Calibri" panose="020F0502020204030204" pitchFamily="34" charset="0"/>
              </a:rPr>
              <a:t>Jouw</a:t>
            </a:r>
            <a:r>
              <a:rPr lang="en-US" altLang="ko-KR" sz="1200" b="1" dirty="0">
                <a:solidFill>
                  <a:schemeClr val="tx1">
                    <a:lumMod val="75000"/>
                    <a:lumOff val="25000"/>
                  </a:schemeClr>
                </a:solidFill>
                <a:latin typeface="Calibri" panose="020F0502020204030204" pitchFamily="34" charset="0"/>
                <a:cs typeface="Calibri" panose="020F0502020204030204" pitchFamily="34" charset="0"/>
              </a:rPr>
              <a:t> </a:t>
            </a:r>
            <a:r>
              <a:rPr lang="en-US" altLang="ko-KR" sz="1200" b="1" dirty="0" err="1">
                <a:solidFill>
                  <a:schemeClr val="tx1">
                    <a:lumMod val="75000"/>
                    <a:lumOff val="25000"/>
                  </a:schemeClr>
                </a:solidFill>
                <a:latin typeface="Calibri" panose="020F0502020204030204" pitchFamily="34" charset="0"/>
                <a:cs typeface="Calibri" panose="020F0502020204030204" pitchFamily="34" charset="0"/>
              </a:rPr>
              <a:t>verhaal</a:t>
            </a:r>
            <a:endParaRPr lang="ko-KR" altLang="en-US" sz="12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7" name="TextBox 20">
            <a:extLst>
              <a:ext uri="{FF2B5EF4-FFF2-40B4-BE49-F238E27FC236}">
                <a16:creationId xmlns:a16="http://schemas.microsoft.com/office/drawing/2014/main" id="{54BCE0A8-18E9-4B57-5490-D008A97D461C}"/>
              </a:ext>
            </a:extLst>
          </p:cNvPr>
          <p:cNvSpPr txBox="1"/>
          <p:nvPr/>
        </p:nvSpPr>
        <p:spPr>
          <a:xfrm>
            <a:off x="2354111" y="3412744"/>
            <a:ext cx="1163665" cy="646331"/>
          </a:xfrm>
          <a:prstGeom prst="rect">
            <a:avLst/>
          </a:prstGeom>
          <a:noFill/>
        </p:spPr>
        <p:txBody>
          <a:bodyPr wrap="square" rtlCol="0">
            <a:spAutoFit/>
          </a:bodyPr>
          <a:lstStyle/>
          <a:p>
            <a:pPr algn="ctr"/>
            <a:r>
              <a:rPr lang="nl-NL" sz="1200" dirty="0">
                <a:latin typeface="Calibri" panose="020F0502020204030204" pitchFamily="34" charset="0"/>
                <a:cs typeface="Calibri" panose="020F0502020204030204" pitchFamily="34" charset="0"/>
              </a:rPr>
              <a:t>liefde voor de </a:t>
            </a:r>
          </a:p>
          <a:p>
            <a:pPr algn="ctr"/>
            <a:r>
              <a:rPr lang="nl-NL" sz="1200" dirty="0">
                <a:latin typeface="Calibri" panose="020F0502020204030204" pitchFamily="34" charset="0"/>
                <a:cs typeface="Calibri" panose="020F0502020204030204" pitchFamily="34" charset="0"/>
              </a:rPr>
              <a:t>eigen natie en </a:t>
            </a:r>
          </a:p>
          <a:p>
            <a:pPr algn="ctr"/>
            <a:r>
              <a:rPr lang="nl-NL" sz="1200" dirty="0">
                <a:latin typeface="Calibri" panose="020F0502020204030204" pitchFamily="34" charset="0"/>
                <a:cs typeface="Calibri" panose="020F0502020204030204" pitchFamily="34" charset="0"/>
              </a:rPr>
              <a:t>taal</a:t>
            </a:r>
          </a:p>
        </p:txBody>
      </p:sp>
      <p:sp>
        <p:nvSpPr>
          <p:cNvPr id="40" name="TextBox 23">
            <a:extLst>
              <a:ext uri="{FF2B5EF4-FFF2-40B4-BE49-F238E27FC236}">
                <a16:creationId xmlns:a16="http://schemas.microsoft.com/office/drawing/2014/main" id="{A4B3921F-8D17-3867-1A0A-93D8F6A6D05C}"/>
              </a:ext>
            </a:extLst>
          </p:cNvPr>
          <p:cNvSpPr txBox="1"/>
          <p:nvPr/>
        </p:nvSpPr>
        <p:spPr>
          <a:xfrm>
            <a:off x="3869058" y="3396937"/>
            <a:ext cx="1402807" cy="461665"/>
          </a:xfrm>
          <a:prstGeom prst="rect">
            <a:avLst/>
          </a:prstGeom>
          <a:noFill/>
        </p:spPr>
        <p:txBody>
          <a:bodyPr wrap="square" rtlCol="0">
            <a:spAutoFit/>
          </a:bodyPr>
          <a:lstStyle/>
          <a:p>
            <a:pPr algn="ctr"/>
            <a:r>
              <a:rPr lang="nl-NL" sz="1200" dirty="0">
                <a:latin typeface="Calibri" panose="020F0502020204030204" pitchFamily="34" charset="0"/>
                <a:cs typeface="Calibri" panose="020F0502020204030204" pitchFamily="34" charset="0"/>
              </a:rPr>
              <a:t>verheerlijking van </a:t>
            </a:r>
          </a:p>
          <a:p>
            <a:pPr algn="ctr"/>
            <a:r>
              <a:rPr lang="nl-NL" sz="1200" dirty="0">
                <a:latin typeface="Calibri" panose="020F0502020204030204" pitchFamily="34" charset="0"/>
                <a:cs typeface="Calibri" panose="020F0502020204030204" pitchFamily="34" charset="0"/>
              </a:rPr>
              <a:t>de eigen natie</a:t>
            </a:r>
          </a:p>
        </p:txBody>
      </p:sp>
      <p:sp>
        <p:nvSpPr>
          <p:cNvPr id="41" name="TextBox 26">
            <a:extLst>
              <a:ext uri="{FF2B5EF4-FFF2-40B4-BE49-F238E27FC236}">
                <a16:creationId xmlns:a16="http://schemas.microsoft.com/office/drawing/2014/main" id="{484924C1-24D8-DE1D-CB47-B9DF6B56848A}"/>
              </a:ext>
            </a:extLst>
          </p:cNvPr>
          <p:cNvSpPr txBox="1"/>
          <p:nvPr/>
        </p:nvSpPr>
        <p:spPr>
          <a:xfrm>
            <a:off x="5953061" y="3416081"/>
            <a:ext cx="1283235" cy="830997"/>
          </a:xfrm>
          <a:prstGeom prst="rect">
            <a:avLst/>
          </a:prstGeom>
          <a:noFill/>
        </p:spPr>
        <p:txBody>
          <a:bodyPr wrap="square" rtlCol="0">
            <a:spAutoFit/>
          </a:bodyPr>
          <a:lstStyle/>
          <a:p>
            <a:pPr algn="ctr"/>
            <a:r>
              <a:rPr lang="nl-NL" sz="1200" dirty="0">
                <a:latin typeface="Calibri" panose="020F0502020204030204" pitchFamily="34" charset="0"/>
                <a:cs typeface="Calibri" panose="020F0502020204030204" pitchFamily="34" charset="0"/>
              </a:rPr>
              <a:t>superioriteit ten opzichte van</a:t>
            </a:r>
          </a:p>
          <a:p>
            <a:pPr algn="ctr"/>
            <a:r>
              <a:rPr lang="nl-NL" sz="1200" dirty="0">
                <a:latin typeface="Calibri" panose="020F0502020204030204" pitchFamily="34" charset="0"/>
                <a:cs typeface="Calibri" panose="020F0502020204030204" pitchFamily="34" charset="0"/>
              </a:rPr>
              <a:t>andere naties</a:t>
            </a:r>
            <a:endParaRPr lang="nl-NL" sz="1000" dirty="0">
              <a:latin typeface="Calibri" panose="020F0502020204030204" pitchFamily="34" charset="0"/>
              <a:cs typeface="Calibri" panose="020F0502020204030204" pitchFamily="34" charset="0"/>
            </a:endParaRPr>
          </a:p>
          <a:p>
            <a:pPr algn="ctr"/>
            <a:endParaRPr lang="ko-KR" altLang="en-US" sz="12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42" name="TextBox 17">
            <a:extLst>
              <a:ext uri="{FF2B5EF4-FFF2-40B4-BE49-F238E27FC236}">
                <a16:creationId xmlns:a16="http://schemas.microsoft.com/office/drawing/2014/main" id="{A7365142-6892-690B-1640-C4B87D8A6540}"/>
              </a:ext>
            </a:extLst>
          </p:cNvPr>
          <p:cNvSpPr txBox="1"/>
          <p:nvPr/>
        </p:nvSpPr>
        <p:spPr>
          <a:xfrm>
            <a:off x="646369" y="3409250"/>
            <a:ext cx="1163664" cy="461665"/>
          </a:xfrm>
          <a:prstGeom prst="rect">
            <a:avLst/>
          </a:prstGeom>
          <a:noFill/>
        </p:spPr>
        <p:txBody>
          <a:bodyPr wrap="square" rtlCol="0">
            <a:spAutoFit/>
          </a:bodyPr>
          <a:lstStyle/>
          <a:p>
            <a:pPr algn="ctr"/>
            <a:r>
              <a:rPr lang="nl-NL" sz="1200" dirty="0">
                <a:latin typeface="Calibri" panose="020F0502020204030204" pitchFamily="34" charset="0"/>
                <a:cs typeface="Calibri" panose="020F0502020204030204" pitchFamily="34" charset="0"/>
              </a:rPr>
              <a:t>liefde voor de </a:t>
            </a:r>
          </a:p>
          <a:p>
            <a:pPr algn="ctr"/>
            <a:r>
              <a:rPr lang="nl-NL" sz="1200" dirty="0">
                <a:latin typeface="Calibri" panose="020F0502020204030204" pitchFamily="34" charset="0"/>
                <a:cs typeface="Calibri" panose="020F0502020204030204" pitchFamily="34" charset="0"/>
              </a:rPr>
              <a:t>gemeenschap</a:t>
            </a:r>
          </a:p>
        </p:txBody>
      </p:sp>
      <p:sp>
        <p:nvSpPr>
          <p:cNvPr id="3" name="Text Placeholder 2"/>
          <p:cNvSpPr>
            <a:spLocks noGrp="1"/>
          </p:cNvSpPr>
          <p:nvPr>
            <p:ph type="title" idx="4294967295"/>
          </p:nvPr>
        </p:nvSpPr>
        <p:spPr>
          <a:xfrm>
            <a:off x="0" y="699542"/>
            <a:ext cx="9144000" cy="2880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kumimoji="0" lang="en-US" altLang="ko-KR" sz="1800" b="0" i="0" u="none" strike="noStrike" kern="1200" cap="none" spc="0" normalizeH="0" baseline="0" noProof="0" dirty="0" err="1">
                <a:ln>
                  <a:noFill/>
                </a:ln>
                <a:solidFill>
                  <a:schemeClr val="bg1"/>
                </a:solidFill>
                <a:effectLst/>
                <a:uLnTx/>
                <a:uFillTx/>
                <a:latin typeface="Calibri" panose="020F0502020204030204" pitchFamily="34" charset="0"/>
                <a:ea typeface="+mn-ea"/>
                <a:cs typeface="Calibri" panose="020F0502020204030204" pitchFamily="34" charset="0"/>
              </a:rPr>
              <a:t>resulteert</a:t>
            </a:r>
            <a:r>
              <a:rPr kumimoji="0" lang="en-US" altLang="ko-KR" sz="18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 in de </a:t>
            </a:r>
            <a:r>
              <a:rPr kumimoji="0" lang="en-US" altLang="ko-KR" sz="1800" b="0" i="0" u="none" strike="noStrike" kern="1200" cap="none" spc="0" normalizeH="0" baseline="0" noProof="0" dirty="0" err="1">
                <a:ln>
                  <a:noFill/>
                </a:ln>
                <a:solidFill>
                  <a:schemeClr val="bg1"/>
                </a:solidFill>
                <a:effectLst/>
                <a:uLnTx/>
                <a:uFillTx/>
                <a:latin typeface="Calibri" panose="020F0502020204030204" pitchFamily="34" charset="0"/>
                <a:ea typeface="+mn-ea"/>
                <a:cs typeface="Calibri" panose="020F0502020204030204" pitchFamily="34" charset="0"/>
              </a:rPr>
              <a:t>negentiende</a:t>
            </a:r>
            <a:r>
              <a:rPr kumimoji="0" lang="en-US" altLang="ko-KR" sz="18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 </a:t>
            </a:r>
            <a:r>
              <a:rPr kumimoji="0" lang="en-US" altLang="ko-KR" sz="1800" b="0" i="0" u="none" strike="noStrike" kern="1200" cap="none" spc="0" normalizeH="0" baseline="0" noProof="0" dirty="0" err="1">
                <a:ln>
                  <a:noFill/>
                </a:ln>
                <a:solidFill>
                  <a:schemeClr val="bg1"/>
                </a:solidFill>
                <a:effectLst/>
                <a:uLnTx/>
                <a:uFillTx/>
                <a:latin typeface="Calibri" panose="020F0502020204030204" pitchFamily="34" charset="0"/>
                <a:ea typeface="+mn-ea"/>
                <a:cs typeface="Calibri" panose="020F0502020204030204" pitchFamily="34" charset="0"/>
              </a:rPr>
              <a:t>eeuw</a:t>
            </a:r>
            <a:r>
              <a:rPr kumimoji="0" lang="en-US" altLang="ko-KR" sz="18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 in </a:t>
            </a:r>
            <a:r>
              <a:rPr kumimoji="0" lang="en-US" altLang="ko-KR" sz="1800" b="0" i="0" u="none" strike="noStrike" kern="1200" cap="none" spc="0" normalizeH="0" baseline="0" noProof="0" dirty="0" err="1">
                <a:ln>
                  <a:noFill/>
                </a:ln>
                <a:solidFill>
                  <a:schemeClr val="bg1"/>
                </a:solidFill>
                <a:effectLst/>
                <a:uLnTx/>
                <a:uFillTx/>
                <a:latin typeface="Calibri" panose="020F0502020204030204" pitchFamily="34" charset="0"/>
                <a:ea typeface="+mn-ea"/>
                <a:cs typeface="Calibri" panose="020F0502020204030204" pitchFamily="34" charset="0"/>
              </a:rPr>
              <a:t>nationalisme</a:t>
            </a:r>
            <a:endParaRPr kumimoji="0" lang="en-US" altLang="ko-KR" sz="18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2" name="Text Placeholder 1"/>
          <p:cNvSpPr>
            <a:spLocks noGrp="1"/>
          </p:cNvSpPr>
          <p:nvPr>
            <p:ph type="body" sz="quarter" idx="10"/>
          </p:nvPr>
        </p:nvSpPr>
        <p:spPr/>
        <p:txBody>
          <a:bodyPr/>
          <a:lstStyle/>
          <a:p>
            <a:r>
              <a:rPr lang="en-US" altLang="ko-KR" dirty="0" err="1"/>
              <a:t>Vaderlandsliefde</a:t>
            </a:r>
            <a:endParaRPr lang="ko-KR" altLang="en-US" dirty="0"/>
          </a:p>
        </p:txBody>
      </p:sp>
    </p:spTree>
    <p:extLst>
      <p:ext uri="{BB962C8B-B14F-4D97-AF65-F5344CB8AC3E}">
        <p14:creationId xmlns:p14="http://schemas.microsoft.com/office/powerpoint/2010/main" val="1797907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7774230-8924-0362-E152-10D029F08E75}"/>
              </a:ext>
              <a:ext uri="{C183D7F6-B498-43B3-948B-1728B52AA6E4}">
                <adec:decorative xmlns:adec="http://schemas.microsoft.com/office/drawing/2017/decorative" val="1"/>
              </a:ext>
            </a:extLst>
          </p:cNvPr>
          <p:cNvSpPr/>
          <p:nvPr/>
        </p:nvSpPr>
        <p:spPr>
          <a:xfrm>
            <a:off x="0" y="0"/>
            <a:ext cx="5220072"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Afbeelding 14" descr="Standbeeld 2">
            <a:extLst>
              <a:ext uri="{FF2B5EF4-FFF2-40B4-BE49-F238E27FC236}">
                <a16:creationId xmlns:a16="http://schemas.microsoft.com/office/drawing/2014/main" id="{FECD011E-9E4D-C515-D440-C335ECE9699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80498" y="340906"/>
            <a:ext cx="1536171" cy="2304256"/>
          </a:xfrm>
          <a:prstGeom prst="rect">
            <a:avLst/>
          </a:prstGeom>
        </p:spPr>
      </p:pic>
      <p:pic>
        <p:nvPicPr>
          <p:cNvPr id="22" name="Afbeelding 21" descr="Standbeeld 1">
            <a:extLst>
              <a:ext uri="{FF2B5EF4-FFF2-40B4-BE49-F238E27FC236}">
                <a16:creationId xmlns:a16="http://schemas.microsoft.com/office/drawing/2014/main" id="{BD185BAF-BC73-01C5-7150-B5C161164DD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2709" y="348271"/>
            <a:ext cx="1403635" cy="2304256"/>
          </a:xfrm>
          <a:prstGeom prst="rect">
            <a:avLst/>
          </a:prstGeom>
        </p:spPr>
      </p:pic>
      <p:pic>
        <p:nvPicPr>
          <p:cNvPr id="25" name="Afbeelding 24" descr="Standbeeld 3">
            <a:extLst>
              <a:ext uri="{FF2B5EF4-FFF2-40B4-BE49-F238E27FC236}">
                <a16:creationId xmlns:a16="http://schemas.microsoft.com/office/drawing/2014/main" id="{777F522E-30B5-AB20-F308-7B79BC50328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30973" y="339502"/>
            <a:ext cx="1358920" cy="2304256"/>
          </a:xfrm>
          <a:prstGeom prst="rect">
            <a:avLst/>
          </a:prstGeom>
        </p:spPr>
      </p:pic>
      <p:pic>
        <p:nvPicPr>
          <p:cNvPr id="26" name="Picture 8" descr="Standbeeld 5 ">
            <a:extLst>
              <a:ext uri="{FF2B5EF4-FFF2-40B4-BE49-F238E27FC236}">
                <a16:creationId xmlns:a16="http://schemas.microsoft.com/office/drawing/2014/main" id="{16795772-E41D-5643-7793-1B124FE39F83}"/>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040299" y="2853440"/>
            <a:ext cx="1516781" cy="195196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Standbeeld">
            <a:extLst>
              <a:ext uri="{FF2B5EF4-FFF2-40B4-BE49-F238E27FC236}">
                <a16:creationId xmlns:a16="http://schemas.microsoft.com/office/drawing/2014/main" id="{4F330C7A-8EA9-2BB8-B97A-5CB92C9923D4}"/>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62709" y="2853440"/>
            <a:ext cx="1610482" cy="19417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andbeeld 6">
            <a:extLst>
              <a:ext uri="{FF2B5EF4-FFF2-40B4-BE49-F238E27FC236}">
                <a16:creationId xmlns:a16="http://schemas.microsoft.com/office/drawing/2014/main" id="{83CA8950-9215-E530-34DE-654A15B45EFD}"/>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656251" y="2853440"/>
            <a:ext cx="1233642" cy="1951962"/>
          </a:xfrm>
          <a:prstGeom prst="rect">
            <a:avLst/>
          </a:prstGeom>
          <a:noFill/>
          <a:extLst>
            <a:ext uri="{909E8E84-426E-40DD-AFC4-6F175D3DCCD1}">
              <a14:hiddenFill xmlns:a14="http://schemas.microsoft.com/office/drawing/2010/main">
                <a:solidFill>
                  <a:srgbClr val="FFFFFF"/>
                </a:solidFill>
              </a14:hiddenFill>
            </a:ext>
          </a:extLst>
        </p:spPr>
      </p:pic>
      <p:sp>
        <p:nvSpPr>
          <p:cNvPr id="29" name="Titel 28">
            <a:extLst>
              <a:ext uri="{FF2B5EF4-FFF2-40B4-BE49-F238E27FC236}">
                <a16:creationId xmlns:a16="http://schemas.microsoft.com/office/drawing/2014/main" id="{CDDD0E63-260C-392B-1F91-DE6909229745}"/>
              </a:ext>
            </a:extLst>
          </p:cNvPr>
          <p:cNvSpPr txBox="1">
            <a:spLocks noGrp="1"/>
          </p:cNvSpPr>
          <p:nvPr>
            <p:ph type="title" idx="4294967295"/>
          </p:nvPr>
        </p:nvSpPr>
        <p:spPr>
          <a:xfrm>
            <a:off x="5495629" y="4371950"/>
            <a:ext cx="2181046" cy="338554"/>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nl-NL" sz="1600" b="0" i="1"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Wie zijn hier afgebeeld?</a:t>
            </a:r>
          </a:p>
        </p:txBody>
      </p:sp>
      <p:sp>
        <p:nvSpPr>
          <p:cNvPr id="9" name="Text Placeholder 1"/>
          <p:cNvSpPr txBox="1">
            <a:spLocks/>
          </p:cNvSpPr>
          <p:nvPr/>
        </p:nvSpPr>
        <p:spPr>
          <a:xfrm>
            <a:off x="5464554" y="990022"/>
            <a:ext cx="3816424" cy="1653736"/>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altLang="ko-KR" dirty="0">
                <a:latin typeface="Garamond" panose="02020404030301010803" pitchFamily="18" charset="0"/>
                <a:cs typeface="Arial" pitchFamily="34" charset="0"/>
              </a:rPr>
              <a:t>19de-eeuwse </a:t>
            </a:r>
          </a:p>
          <a:p>
            <a:pPr marL="0" indent="0">
              <a:spcBef>
                <a:spcPts val="0"/>
              </a:spcBef>
              <a:buNone/>
            </a:pPr>
            <a:r>
              <a:rPr lang="en-US" altLang="ko-KR" sz="8000" dirty="0">
                <a:latin typeface="Garamond" panose="02020404030301010803" pitchFamily="18" charset="0"/>
                <a:cs typeface="Arial" pitchFamily="34" charset="0"/>
              </a:rPr>
              <a:t>HELD</a:t>
            </a:r>
          </a:p>
        </p:txBody>
      </p:sp>
    </p:spTree>
    <p:extLst>
      <p:ext uri="{BB962C8B-B14F-4D97-AF65-F5344CB8AC3E}">
        <p14:creationId xmlns:p14="http://schemas.microsoft.com/office/powerpoint/2010/main" val="37153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BFA6CC8A-6C4B-300E-C408-67BAE974D2A7}"/>
              </a:ext>
              <a:ext uri="{C183D7F6-B498-43B3-948B-1728B52AA6E4}">
                <adec:decorative xmlns:adec="http://schemas.microsoft.com/office/drawing/2017/decorative" val="1"/>
              </a:ext>
            </a:extLst>
          </p:cNvPr>
          <p:cNvSpPr/>
          <p:nvPr/>
        </p:nvSpPr>
        <p:spPr>
          <a:xfrm>
            <a:off x="0" y="0"/>
            <a:ext cx="5220072"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A515471C-F498-7764-5845-4DDFF2871221}"/>
              </a:ext>
            </a:extLst>
          </p:cNvPr>
          <p:cNvSpPr txBox="1"/>
          <p:nvPr/>
        </p:nvSpPr>
        <p:spPr>
          <a:xfrm>
            <a:off x="5582781" y="3209656"/>
            <a:ext cx="2218236" cy="1569660"/>
          </a:xfrm>
          <a:prstGeom prst="rect">
            <a:avLst/>
          </a:prstGeom>
          <a:noFill/>
        </p:spPr>
        <p:txBody>
          <a:bodyPr wrap="none" rtlCol="0">
            <a:spAutoFit/>
          </a:bodyPr>
          <a:lstStyle/>
          <a:p>
            <a:r>
              <a:rPr lang="nl-NL" sz="1600" dirty="0">
                <a:latin typeface="Calibri" panose="020F0502020204030204" pitchFamily="34" charset="0"/>
                <a:cs typeface="Calibri" panose="020F0502020204030204" pitchFamily="34" charset="0"/>
              </a:rPr>
              <a:t>Jan Pieterszoon Coen</a:t>
            </a:r>
          </a:p>
          <a:p>
            <a:r>
              <a:rPr lang="nl-NL" sz="1600" dirty="0">
                <a:latin typeface="Calibri" panose="020F0502020204030204" pitchFamily="34" charset="0"/>
                <a:cs typeface="Calibri" panose="020F0502020204030204" pitchFamily="34" charset="0"/>
              </a:rPr>
              <a:t>Joost van den Vondel</a:t>
            </a:r>
          </a:p>
          <a:p>
            <a:r>
              <a:rPr lang="nl-NL" sz="1600" dirty="0">
                <a:latin typeface="Calibri" panose="020F0502020204030204" pitchFamily="34" charset="0"/>
                <a:cs typeface="Calibri" panose="020F0502020204030204" pitchFamily="34" charset="0"/>
              </a:rPr>
              <a:t>Michiel de Ruyter</a:t>
            </a:r>
          </a:p>
          <a:p>
            <a:r>
              <a:rPr lang="nl-NL" sz="1600" dirty="0">
                <a:latin typeface="Calibri" panose="020F0502020204030204" pitchFamily="34" charset="0"/>
                <a:cs typeface="Calibri" panose="020F0502020204030204" pitchFamily="34" charset="0"/>
              </a:rPr>
              <a:t>Laurens Janszoon Coster</a:t>
            </a:r>
          </a:p>
          <a:p>
            <a:r>
              <a:rPr lang="nl-NL" sz="1600" dirty="0">
                <a:latin typeface="Calibri" panose="020F0502020204030204" pitchFamily="34" charset="0"/>
                <a:cs typeface="Calibri" panose="020F0502020204030204" pitchFamily="34" charset="0"/>
              </a:rPr>
              <a:t>Rembrandt van Rijn</a:t>
            </a:r>
          </a:p>
          <a:p>
            <a:r>
              <a:rPr lang="nl-NL" sz="1600" dirty="0">
                <a:latin typeface="Calibri" panose="020F0502020204030204" pitchFamily="34" charset="0"/>
                <a:cs typeface="Calibri" panose="020F0502020204030204" pitchFamily="34" charset="0"/>
              </a:rPr>
              <a:t>Willem van Oranje</a:t>
            </a:r>
          </a:p>
        </p:txBody>
      </p:sp>
      <p:pic>
        <p:nvPicPr>
          <p:cNvPr id="5" name="Afbeelding 4" descr="Standbeeld 2 - Joost van den Vondel">
            <a:extLst>
              <a:ext uri="{FF2B5EF4-FFF2-40B4-BE49-F238E27FC236}">
                <a16:creationId xmlns:a16="http://schemas.microsoft.com/office/drawing/2014/main" id="{7D4AF048-1F69-9339-6F05-801BAB14CC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80498" y="340906"/>
            <a:ext cx="1536171" cy="2304256"/>
          </a:xfrm>
          <a:prstGeom prst="rect">
            <a:avLst/>
          </a:prstGeom>
        </p:spPr>
      </p:pic>
      <p:pic>
        <p:nvPicPr>
          <p:cNvPr id="6" name="Afbeelding 5" descr="Standbeeld 1 - Jan Pieterszoon Coen">
            <a:extLst>
              <a:ext uri="{FF2B5EF4-FFF2-40B4-BE49-F238E27FC236}">
                <a16:creationId xmlns:a16="http://schemas.microsoft.com/office/drawing/2014/main" id="{891436B8-FBA2-C2A2-64A9-EFC47C42033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2559" y="339502"/>
            <a:ext cx="1403635" cy="2304256"/>
          </a:xfrm>
          <a:prstGeom prst="rect">
            <a:avLst/>
          </a:prstGeom>
        </p:spPr>
      </p:pic>
      <p:pic>
        <p:nvPicPr>
          <p:cNvPr id="7" name="Afbeelding 6" descr="Standbeeld 3 - Michiel de Ruyter">
            <a:extLst>
              <a:ext uri="{FF2B5EF4-FFF2-40B4-BE49-F238E27FC236}">
                <a16:creationId xmlns:a16="http://schemas.microsoft.com/office/drawing/2014/main" id="{1F13C70A-A51F-8F6E-6ACD-B1C82AD6C70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30973" y="339502"/>
            <a:ext cx="1358920" cy="2304256"/>
          </a:xfrm>
          <a:prstGeom prst="rect">
            <a:avLst/>
          </a:prstGeom>
        </p:spPr>
      </p:pic>
      <p:pic>
        <p:nvPicPr>
          <p:cNvPr id="8" name="Picture 8" descr="Standbeeld 5 - Rembrandt van Rijn">
            <a:extLst>
              <a:ext uri="{FF2B5EF4-FFF2-40B4-BE49-F238E27FC236}">
                <a16:creationId xmlns:a16="http://schemas.microsoft.com/office/drawing/2014/main" id="{9226C626-9666-80F7-5575-608802DE032B}"/>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040299" y="2853440"/>
            <a:ext cx="1516781" cy="19519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Standbeeld 4 - Laurens Janszoon Coster">
            <a:extLst>
              <a:ext uri="{FF2B5EF4-FFF2-40B4-BE49-F238E27FC236}">
                <a16:creationId xmlns:a16="http://schemas.microsoft.com/office/drawing/2014/main" id="{9C87FB97-D1C8-187B-8F63-F1079714F3B3}"/>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62709" y="2853440"/>
            <a:ext cx="1610482" cy="19417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Standbeeld 6 - Willem van Oranje">
            <a:extLst>
              <a:ext uri="{FF2B5EF4-FFF2-40B4-BE49-F238E27FC236}">
                <a16:creationId xmlns:a16="http://schemas.microsoft.com/office/drawing/2014/main" id="{820F90D3-4AFF-C37C-4767-846EA0FF96CB}"/>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656251" y="2853440"/>
            <a:ext cx="1233642" cy="1951962"/>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4ACBBE4-3347-B32B-55DE-34E721C042E5}"/>
              </a:ext>
            </a:extLst>
          </p:cNvPr>
          <p:cNvSpPr>
            <a:spLocks noGrp="1"/>
          </p:cNvSpPr>
          <p:nvPr>
            <p:ph type="title" idx="4294967295"/>
          </p:nvPr>
        </p:nvSpPr>
        <p:spPr>
          <a:xfrm>
            <a:off x="628650" y="-993775"/>
            <a:ext cx="7886700" cy="993775"/>
          </a:xfrm>
          <a:prstGeom prst="rect">
            <a:avLst/>
          </a:prstGeom>
        </p:spPr>
        <p:txBody>
          <a:bodyPr anchor="b"/>
          <a:lstStyle/>
          <a:p>
            <a:r>
              <a:rPr lang="nl-NL" dirty="0">
                <a:noFill/>
              </a:rPr>
              <a:t>Antwoorden</a:t>
            </a:r>
          </a:p>
        </p:txBody>
      </p:sp>
      <p:sp>
        <p:nvSpPr>
          <p:cNvPr id="13" name="Text Placeholder 1">
            <a:extLst>
              <a:ext uri="{FF2B5EF4-FFF2-40B4-BE49-F238E27FC236}">
                <a16:creationId xmlns:a16="http://schemas.microsoft.com/office/drawing/2014/main" id="{1D079B7F-7871-EA8D-7505-E0208274CF88}"/>
              </a:ext>
            </a:extLst>
          </p:cNvPr>
          <p:cNvSpPr txBox="1">
            <a:spLocks/>
          </p:cNvSpPr>
          <p:nvPr/>
        </p:nvSpPr>
        <p:spPr>
          <a:xfrm>
            <a:off x="5464554" y="990022"/>
            <a:ext cx="3816424" cy="1653736"/>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altLang="ko-KR" dirty="0">
                <a:latin typeface="Garamond" panose="02020404030301010803" pitchFamily="18" charset="0"/>
                <a:cs typeface="Arial" pitchFamily="34" charset="0"/>
              </a:rPr>
              <a:t>19de-eeuwse </a:t>
            </a:r>
          </a:p>
          <a:p>
            <a:pPr marL="0" indent="0">
              <a:spcBef>
                <a:spcPts val="0"/>
              </a:spcBef>
              <a:buNone/>
            </a:pPr>
            <a:r>
              <a:rPr lang="en-US" altLang="ko-KR" sz="8000" dirty="0">
                <a:latin typeface="Garamond" panose="02020404030301010803" pitchFamily="18" charset="0"/>
                <a:cs typeface="Arial" pitchFamily="34" charset="0"/>
              </a:rPr>
              <a:t>HELD</a:t>
            </a:r>
          </a:p>
        </p:txBody>
      </p:sp>
    </p:spTree>
    <p:extLst>
      <p:ext uri="{BB962C8B-B14F-4D97-AF65-F5344CB8AC3E}">
        <p14:creationId xmlns:p14="http://schemas.microsoft.com/office/powerpoint/2010/main" val="145821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7C0A67FB-1576-DA54-BB45-DE9730E826BC}"/>
              </a:ext>
              <a:ext uri="{C183D7F6-B498-43B3-948B-1728B52AA6E4}">
                <adec:decorative xmlns:adec="http://schemas.microsoft.com/office/drawing/2017/decorative" val="1"/>
              </a:ext>
            </a:extLst>
          </p:cNvPr>
          <p:cNvSpPr/>
          <p:nvPr/>
        </p:nvSpPr>
        <p:spPr>
          <a:xfrm>
            <a:off x="0" y="0"/>
            <a:ext cx="5220072"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xtBox 9"/>
          <p:cNvSpPr txBox="1">
            <a:spLocks noGrp="1"/>
          </p:cNvSpPr>
          <p:nvPr>
            <p:ph type="title" idx="4294967295"/>
          </p:nvPr>
        </p:nvSpPr>
        <p:spPr>
          <a:xfrm>
            <a:off x="5464554" y="3576140"/>
            <a:ext cx="3391921" cy="11546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1" hangingPunct="1">
              <a:lnSpc>
                <a:spcPct val="150000"/>
              </a:lnSpc>
              <a:spcBef>
                <a:spcPts val="0"/>
              </a:spcBef>
              <a:spcAft>
                <a:spcPts val="0"/>
              </a:spcAft>
              <a:buClrTx/>
              <a:buSzTx/>
              <a:buFontTx/>
              <a:buNone/>
              <a:tabLst/>
              <a:defRPr/>
            </a:pPr>
            <a:r>
              <a:rPr kumimoji="0" lang="nl-NL" sz="1600" b="1" i="0"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rPr>
              <a:t>Functie</a:t>
            </a:r>
            <a:r>
              <a:rPr kumimoji="0" lang="nl-NL" sz="1600" b="0" i="0"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rPr>
              <a:t>:</a:t>
            </a:r>
          </a:p>
          <a:p>
            <a:pPr marL="228600" marR="0" lvl="0" indent="-228600" algn="l" defTabSz="914400" rtl="0" eaLnBrk="1" fontAlgn="auto" latinLnBrk="1" hangingPunct="1">
              <a:lnSpc>
                <a:spcPct val="150000"/>
              </a:lnSpc>
              <a:spcBef>
                <a:spcPts val="0"/>
              </a:spcBef>
              <a:spcAft>
                <a:spcPts val="0"/>
              </a:spcAft>
              <a:buClrTx/>
              <a:buSzTx/>
              <a:buFont typeface="+mj-lt"/>
              <a:buAutoNum type="arabicPeriod"/>
              <a:tabLst/>
              <a:defRPr/>
            </a:pPr>
            <a:r>
              <a:rPr kumimoji="0" lang="nl-NL" sz="1600" b="0" i="0"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rPr>
              <a:t>trots op de eigen natie</a:t>
            </a:r>
          </a:p>
          <a:p>
            <a:pPr marL="228600" marR="0" lvl="0" indent="-228600" algn="l" defTabSz="914400" rtl="0" eaLnBrk="1" fontAlgn="auto" latinLnBrk="1" hangingPunct="1">
              <a:lnSpc>
                <a:spcPct val="150000"/>
              </a:lnSpc>
              <a:spcBef>
                <a:spcPts val="0"/>
              </a:spcBef>
              <a:spcAft>
                <a:spcPts val="0"/>
              </a:spcAft>
              <a:buClrTx/>
              <a:buSzTx/>
              <a:buFont typeface="+mj-lt"/>
              <a:buAutoNum type="arabicPeriod"/>
              <a:tabLst/>
              <a:defRPr/>
            </a:pPr>
            <a:r>
              <a:rPr kumimoji="0" lang="nl-NL" sz="1600" b="0" i="0"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rPr>
              <a:t>voorbeeld voor goed burgerschap</a:t>
            </a:r>
          </a:p>
        </p:txBody>
      </p:sp>
      <p:pic>
        <p:nvPicPr>
          <p:cNvPr id="4" name="Afbeelding 3">
            <a:extLst>
              <a:ext uri="{FF2B5EF4-FFF2-40B4-BE49-F238E27FC236}">
                <a16:creationId xmlns:a16="http://schemas.microsoft.com/office/drawing/2014/main" id="{4BA49282-9B39-BA64-288E-BFD9A1DF7E50}"/>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80498" y="340906"/>
            <a:ext cx="1536171" cy="2304256"/>
          </a:xfrm>
          <a:prstGeom prst="rect">
            <a:avLst/>
          </a:prstGeom>
        </p:spPr>
      </p:pic>
      <p:pic>
        <p:nvPicPr>
          <p:cNvPr id="5" name="Afbeelding 4">
            <a:extLst>
              <a:ext uri="{FF2B5EF4-FFF2-40B4-BE49-F238E27FC236}">
                <a16:creationId xmlns:a16="http://schemas.microsoft.com/office/drawing/2014/main" id="{1DC0E603-82F6-D4E7-B95A-BF3F55802E8A}"/>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2559" y="339502"/>
            <a:ext cx="1403635" cy="2304256"/>
          </a:xfrm>
          <a:prstGeom prst="rect">
            <a:avLst/>
          </a:prstGeom>
        </p:spPr>
      </p:pic>
      <p:pic>
        <p:nvPicPr>
          <p:cNvPr id="6" name="Afbeelding 5">
            <a:extLst>
              <a:ext uri="{FF2B5EF4-FFF2-40B4-BE49-F238E27FC236}">
                <a16:creationId xmlns:a16="http://schemas.microsoft.com/office/drawing/2014/main" id="{46720E81-8F5B-84B7-584F-A56F63389B91}"/>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30973" y="339502"/>
            <a:ext cx="1358920" cy="2304256"/>
          </a:xfrm>
          <a:prstGeom prst="rect">
            <a:avLst/>
          </a:prstGeom>
        </p:spPr>
      </p:pic>
      <p:pic>
        <p:nvPicPr>
          <p:cNvPr id="7" name="Picture 8">
            <a:extLst>
              <a:ext uri="{FF2B5EF4-FFF2-40B4-BE49-F238E27FC236}">
                <a16:creationId xmlns:a16="http://schemas.microsoft.com/office/drawing/2014/main" id="{DDCF3A9E-7FA0-BA32-6375-A3E6C910F5B2}"/>
              </a:ext>
              <a:ext uri="{C183D7F6-B498-43B3-948B-1728B52AA6E4}">
                <adec:decorative xmlns:adec="http://schemas.microsoft.com/office/drawing/2017/decorative" val="1"/>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040299" y="2853440"/>
            <a:ext cx="1516781" cy="19519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a:extLst>
              <a:ext uri="{FF2B5EF4-FFF2-40B4-BE49-F238E27FC236}">
                <a16:creationId xmlns:a16="http://schemas.microsoft.com/office/drawing/2014/main" id="{55535956-109D-D1A3-4D23-3046F5643717}"/>
              </a:ext>
              <a:ext uri="{C183D7F6-B498-43B3-948B-1728B52AA6E4}">
                <adec:decorative xmlns:adec="http://schemas.microsoft.com/office/drawing/2017/decorative" val="1"/>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62709" y="2853440"/>
            <a:ext cx="1610482" cy="19417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BA10C302-0C97-8F6E-AA83-00DD4E141F55}"/>
              </a:ext>
              <a:ext uri="{C183D7F6-B498-43B3-948B-1728B52AA6E4}">
                <adec:decorative xmlns:adec="http://schemas.microsoft.com/office/drawing/2017/decorative" val="1"/>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656251" y="2853440"/>
            <a:ext cx="1233642" cy="1951962"/>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
            <a:extLst>
              <a:ext uri="{FF2B5EF4-FFF2-40B4-BE49-F238E27FC236}">
                <a16:creationId xmlns:a16="http://schemas.microsoft.com/office/drawing/2014/main" id="{667D18ED-D686-E59E-3DB7-713CE8C013A4}"/>
              </a:ext>
            </a:extLst>
          </p:cNvPr>
          <p:cNvSpPr txBox="1">
            <a:spLocks/>
          </p:cNvSpPr>
          <p:nvPr/>
        </p:nvSpPr>
        <p:spPr>
          <a:xfrm>
            <a:off x="5464554" y="990022"/>
            <a:ext cx="3816424" cy="1653736"/>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altLang="ko-KR" dirty="0">
                <a:latin typeface="Garamond" panose="02020404030301010803" pitchFamily="18" charset="0"/>
                <a:cs typeface="Arial" pitchFamily="34" charset="0"/>
              </a:rPr>
              <a:t>19de-eeuwse </a:t>
            </a:r>
          </a:p>
          <a:p>
            <a:pPr marL="0" indent="0">
              <a:spcBef>
                <a:spcPts val="0"/>
              </a:spcBef>
              <a:buNone/>
            </a:pPr>
            <a:r>
              <a:rPr lang="en-US" altLang="ko-KR" sz="8000" dirty="0">
                <a:latin typeface="Garamond" panose="02020404030301010803" pitchFamily="18" charset="0"/>
                <a:cs typeface="Arial" pitchFamily="34" charset="0"/>
              </a:rPr>
              <a:t>HELD</a:t>
            </a:r>
          </a:p>
        </p:txBody>
      </p:sp>
    </p:spTree>
    <p:extLst>
      <p:ext uri="{BB962C8B-B14F-4D97-AF65-F5344CB8AC3E}">
        <p14:creationId xmlns:p14="http://schemas.microsoft.com/office/powerpoint/2010/main" val="1455885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5264F8DD-4E6A-99A1-763E-7BBD2DEE90D3}"/>
              </a:ext>
            </a:extLst>
          </p:cNvPr>
          <p:cNvSpPr txBox="1"/>
          <p:nvPr/>
        </p:nvSpPr>
        <p:spPr>
          <a:xfrm>
            <a:off x="611560" y="1275606"/>
            <a:ext cx="8028892" cy="3600400"/>
          </a:xfrm>
          <a:prstGeom prst="rect">
            <a:avLst/>
          </a:prstGeom>
          <a:noFill/>
        </p:spPr>
        <p:txBody>
          <a:bodyPr wrap="square" rtlCol="0">
            <a:noAutofit/>
          </a:bodyPr>
          <a:lstStyle/>
          <a:p>
            <a:pPr>
              <a:lnSpc>
                <a:spcPct val="150000"/>
              </a:lnSpc>
            </a:pPr>
            <a:r>
              <a:rPr lang="nl-NL" sz="1200" b="1" dirty="0">
                <a:latin typeface="Calibri" panose="020F0502020204030204" pitchFamily="34" charset="0"/>
                <a:cs typeface="Calibri" panose="020F0502020204030204" pitchFamily="34" charset="0"/>
              </a:rPr>
              <a:t>Nodig</a:t>
            </a:r>
            <a:r>
              <a:rPr lang="nl-NL" sz="1200" dirty="0">
                <a:latin typeface="Calibri" panose="020F0502020204030204" pitchFamily="34" charset="0"/>
                <a:cs typeface="Calibri" panose="020F0502020204030204" pitchFamily="34" charset="0"/>
              </a:rPr>
              <a:t>: schrift, pen</a:t>
            </a:r>
          </a:p>
          <a:p>
            <a:pPr>
              <a:lnSpc>
                <a:spcPct val="150000"/>
              </a:lnSpc>
            </a:pPr>
            <a:endParaRPr lang="nl-NL" sz="1200" dirty="0">
              <a:latin typeface="Calibri" panose="020F0502020204030204" pitchFamily="34" charset="0"/>
              <a:cs typeface="Calibri" panose="020F0502020204030204" pitchFamily="34" charset="0"/>
            </a:endParaRPr>
          </a:p>
          <a:p>
            <a:pPr marL="285750" indent="-285750">
              <a:lnSpc>
                <a:spcPct val="150000"/>
              </a:lnSpc>
              <a:buFont typeface="+mj-lt"/>
              <a:buAutoNum type="arabicPeriod"/>
            </a:pPr>
            <a:r>
              <a:rPr lang="nl-NL" sz="1200" dirty="0">
                <a:latin typeface="Calibri" panose="020F0502020204030204" pitchFamily="34" charset="0"/>
                <a:cs typeface="Calibri" panose="020F0502020204030204" pitchFamily="34" charset="0"/>
              </a:rPr>
              <a:t>Schrijf de naam van een held in je schrift. De held komt  uit het heden of verleden en staat voor jouw nationale, regionale of lokale identiteit</a:t>
            </a:r>
          </a:p>
          <a:p>
            <a:pPr marL="2114184" lvl="4" indent="-285750">
              <a:lnSpc>
                <a:spcPct val="150000"/>
              </a:lnSpc>
              <a:buFont typeface="Arial" panose="020B0604020202020204" pitchFamily="34" charset="0"/>
              <a:buChar char="•"/>
            </a:pPr>
            <a:r>
              <a:rPr lang="nl-NL" sz="1200" dirty="0">
                <a:latin typeface="Calibri" panose="020F0502020204030204" pitchFamily="34" charset="0"/>
                <a:cs typeface="Calibri" panose="020F0502020204030204" pitchFamily="34" charset="0"/>
              </a:rPr>
              <a:t>nationaal: bijv. Nederland</a:t>
            </a:r>
          </a:p>
          <a:p>
            <a:pPr marL="2114184" lvl="4" indent="-285750">
              <a:lnSpc>
                <a:spcPct val="150000"/>
              </a:lnSpc>
              <a:buFont typeface="Arial" panose="020B0604020202020204" pitchFamily="34" charset="0"/>
              <a:buChar char="•"/>
            </a:pPr>
            <a:r>
              <a:rPr lang="nl-NL" sz="1200" dirty="0">
                <a:latin typeface="Calibri" panose="020F0502020204030204" pitchFamily="34" charset="0"/>
                <a:cs typeface="Calibri" panose="020F0502020204030204" pitchFamily="34" charset="0"/>
              </a:rPr>
              <a:t>regionaal: bijv. provincie Groningen</a:t>
            </a:r>
          </a:p>
          <a:p>
            <a:pPr marL="2114184" lvl="4" indent="-285750">
              <a:lnSpc>
                <a:spcPct val="150000"/>
              </a:lnSpc>
              <a:buFont typeface="Arial" panose="020B0604020202020204" pitchFamily="34" charset="0"/>
              <a:buChar char="•"/>
            </a:pPr>
            <a:r>
              <a:rPr lang="nl-NL" sz="1200" dirty="0">
                <a:latin typeface="Calibri" panose="020F0502020204030204" pitchFamily="34" charset="0"/>
                <a:cs typeface="Calibri" panose="020F0502020204030204" pitchFamily="34" charset="0"/>
              </a:rPr>
              <a:t>lokaal: bijv. Maastricht, Texel, Dokkum</a:t>
            </a:r>
          </a:p>
          <a:p>
            <a:pPr marL="285750" indent="-285750">
              <a:lnSpc>
                <a:spcPct val="150000"/>
              </a:lnSpc>
              <a:buFont typeface="+mj-lt"/>
              <a:buAutoNum type="arabicPeriod"/>
            </a:pPr>
            <a:r>
              <a:rPr lang="nl-NL" sz="1200" dirty="0">
                <a:latin typeface="Calibri" panose="020F0502020204030204" pitchFamily="34" charset="0"/>
                <a:cs typeface="Calibri" panose="020F0502020204030204" pitchFamily="34" charset="0"/>
              </a:rPr>
              <a:t>noem daarbij een heldendaad die deze held heeft verricht</a:t>
            </a:r>
          </a:p>
          <a:p>
            <a:pPr marL="285750" indent="-285750">
              <a:lnSpc>
                <a:spcPct val="150000"/>
              </a:lnSpc>
              <a:buFont typeface="+mj-lt"/>
              <a:buAutoNum type="arabicPeriod"/>
            </a:pPr>
            <a:r>
              <a:rPr lang="nl-NL" sz="1200" dirty="0">
                <a:latin typeface="Calibri" panose="020F0502020204030204" pitchFamily="34" charset="0"/>
                <a:cs typeface="Calibri" panose="020F0502020204030204" pitchFamily="34" charset="0"/>
              </a:rPr>
              <a:t>noem daarbij drie kenmerken van deze held die de gekozen identiteit illustreren</a:t>
            </a:r>
          </a:p>
          <a:p>
            <a:pPr marL="2114184" lvl="4" indent="-285750">
              <a:lnSpc>
                <a:spcPct val="150000"/>
              </a:lnSpc>
              <a:buFont typeface="Arial" panose="020B0604020202020204" pitchFamily="34" charset="0"/>
              <a:buChar char="•"/>
            </a:pPr>
            <a:r>
              <a:rPr lang="nl-NL" sz="1200" dirty="0" err="1">
                <a:latin typeface="Calibri" panose="020F0502020204030204" pitchFamily="34" charset="0"/>
                <a:cs typeface="Calibri" panose="020F0502020204030204" pitchFamily="34" charset="0"/>
              </a:rPr>
              <a:t>bijv</a:t>
            </a:r>
            <a:r>
              <a:rPr lang="nl-NL" sz="1200" dirty="0">
                <a:latin typeface="Calibri" panose="020F0502020204030204" pitchFamily="34" charset="0"/>
                <a:cs typeface="Calibri" panose="020F0502020204030204" pitchFamily="34" charset="0"/>
              </a:rPr>
              <a:t>: trouw, dapper, vastberaden, sterk, slim, sportief, muzikaal, etc.</a:t>
            </a:r>
          </a:p>
          <a:p>
            <a:pPr marL="285750" indent="-285750">
              <a:lnSpc>
                <a:spcPct val="150000"/>
              </a:lnSpc>
              <a:buFont typeface="+mj-lt"/>
              <a:buAutoNum type="arabicPeriod"/>
            </a:pPr>
            <a:r>
              <a:rPr lang="nl-NL" sz="1200" dirty="0">
                <a:latin typeface="Calibri" panose="020F0502020204030204" pitchFamily="34" charset="0"/>
                <a:cs typeface="Calibri" panose="020F0502020204030204" pitchFamily="34" charset="0"/>
              </a:rPr>
              <a:t>kies een creatieve vorm waarin je je held verbeeldt</a:t>
            </a:r>
          </a:p>
          <a:p>
            <a:pPr marL="1999884" lvl="4" indent="-171450">
              <a:lnSpc>
                <a:spcPct val="150000"/>
              </a:lnSpc>
              <a:buFont typeface="Arial" panose="020B0604020202020204" pitchFamily="34" charset="0"/>
              <a:buChar char="•"/>
            </a:pPr>
            <a:r>
              <a:rPr lang="nl-NL" sz="1200" dirty="0">
                <a:latin typeface="Calibri" panose="020F0502020204030204" pitchFamily="34" charset="0"/>
                <a:cs typeface="Calibri" panose="020F0502020204030204" pitchFamily="34" charset="0"/>
              </a:rPr>
              <a:t>gedicht van minstens 8 regels</a:t>
            </a:r>
          </a:p>
          <a:p>
            <a:pPr marL="1999884" lvl="4" indent="-171450">
              <a:lnSpc>
                <a:spcPct val="150000"/>
              </a:lnSpc>
              <a:buFont typeface="Arial" panose="020B0604020202020204" pitchFamily="34" charset="0"/>
              <a:buChar char="•"/>
            </a:pPr>
            <a:r>
              <a:rPr lang="nl-NL" sz="1200" dirty="0">
                <a:latin typeface="Calibri" panose="020F0502020204030204" pitchFamily="34" charset="0"/>
                <a:cs typeface="Calibri" panose="020F0502020204030204" pitchFamily="34" charset="0"/>
              </a:rPr>
              <a:t>lied van minstens 8 regels</a:t>
            </a:r>
          </a:p>
        </p:txBody>
      </p:sp>
      <p:sp>
        <p:nvSpPr>
          <p:cNvPr id="6" name="Tijdelijke aanduiding voor tekst 5">
            <a:extLst>
              <a:ext uri="{FF2B5EF4-FFF2-40B4-BE49-F238E27FC236}">
                <a16:creationId xmlns:a16="http://schemas.microsoft.com/office/drawing/2014/main" id="{5337302D-B1B8-AEFF-4503-92A5801FE698}"/>
              </a:ext>
            </a:extLst>
          </p:cNvPr>
          <p:cNvSpPr>
            <a:spLocks noGrp="1"/>
          </p:cNvSpPr>
          <p:nvPr>
            <p:ph type="title" idx="4294967295"/>
          </p:nvPr>
        </p:nvSpPr>
        <p:spPr>
          <a:xfrm>
            <a:off x="0" y="123478"/>
            <a:ext cx="9144000" cy="86409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kumimoji="0" lang="nl-NL" sz="3600" b="0" i="0" u="none" strike="noStrike" kern="1200" cap="none" spc="0" normalizeH="0" baseline="0" noProof="0" dirty="0">
                <a:ln>
                  <a:noFill/>
                </a:ln>
                <a:solidFill>
                  <a:schemeClr val="bg1"/>
                </a:solidFill>
                <a:effectLst/>
                <a:uLnTx/>
                <a:uFillTx/>
                <a:latin typeface="Garamond" panose="02020404030301010803" pitchFamily="18" charset="0"/>
                <a:ea typeface="+mj-ea"/>
                <a:cs typeface="Arial" pitchFamily="34" charset="0"/>
              </a:rPr>
              <a:t>Opdracht 2</a:t>
            </a:r>
          </a:p>
        </p:txBody>
      </p:sp>
    </p:spTree>
    <p:extLst>
      <p:ext uri="{BB962C8B-B14F-4D97-AF65-F5344CB8AC3E}">
        <p14:creationId xmlns:p14="http://schemas.microsoft.com/office/powerpoint/2010/main" val="61968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9B57F6CE-8379-9145-8B5E-BD73417B4406}"/>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79A84BE6-AEB1-C3F1-0759-7B435EDB7DC8}"/>
              </a:ext>
            </a:extLst>
          </p:cNvPr>
          <p:cNvSpPr txBox="1"/>
          <p:nvPr/>
        </p:nvSpPr>
        <p:spPr>
          <a:xfrm>
            <a:off x="3419872" y="2787774"/>
            <a:ext cx="5112568" cy="792846"/>
          </a:xfrm>
          <a:prstGeom prst="rect">
            <a:avLst/>
          </a:prstGeom>
          <a:noFill/>
        </p:spPr>
        <p:txBody>
          <a:bodyPr wrap="square" rtlCol="0">
            <a:spAutoFit/>
          </a:bodyPr>
          <a:lstStyle/>
          <a:p>
            <a:pPr>
              <a:lnSpc>
                <a:spcPct val="150000"/>
              </a:lnSpc>
            </a:pPr>
            <a:r>
              <a:rPr lang="nl-NL" sz="1600" b="1" dirty="0">
                <a:solidFill>
                  <a:schemeClr val="bg1"/>
                </a:solidFill>
                <a:latin typeface="Calibri" panose="020F0502020204030204" pitchFamily="34" charset="0"/>
                <a:cs typeface="Calibri" panose="020F0502020204030204" pitchFamily="34" charset="0"/>
              </a:rPr>
              <a:t>Huiswerk</a:t>
            </a:r>
            <a:r>
              <a:rPr lang="nl-NL" sz="1600" dirty="0">
                <a:solidFill>
                  <a:schemeClr val="bg1"/>
                </a:solidFill>
                <a:latin typeface="Calibri" panose="020F0502020204030204" pitchFamily="34" charset="0"/>
                <a:cs typeface="Calibri" panose="020F0502020204030204" pitchFamily="34" charset="0"/>
              </a:rPr>
              <a:t>: maak opdracht 2, onderdeel 1 t/m 3</a:t>
            </a:r>
          </a:p>
          <a:p>
            <a:pPr>
              <a:lnSpc>
                <a:spcPct val="150000"/>
              </a:lnSpc>
            </a:pPr>
            <a:r>
              <a:rPr lang="nl-NL" sz="1600" b="1" dirty="0">
                <a:solidFill>
                  <a:schemeClr val="bg1"/>
                </a:solidFill>
                <a:latin typeface="Calibri" panose="020F0502020204030204" pitchFamily="34" charset="0"/>
                <a:cs typeface="Calibri" panose="020F0502020204030204" pitchFamily="34" charset="0"/>
              </a:rPr>
              <a:t>Volgende les</a:t>
            </a:r>
            <a:r>
              <a:rPr lang="nl-NL" sz="1600" dirty="0">
                <a:solidFill>
                  <a:schemeClr val="bg1"/>
                </a:solidFill>
                <a:latin typeface="Calibri" panose="020F0502020204030204" pitchFamily="34" charset="0"/>
                <a:cs typeface="Calibri" panose="020F0502020204030204" pitchFamily="34" charset="0"/>
              </a:rPr>
              <a:t>: verder met ‘helden’</a:t>
            </a:r>
          </a:p>
        </p:txBody>
      </p:sp>
      <p:sp>
        <p:nvSpPr>
          <p:cNvPr id="2" name="Text Placeholder 1">
            <a:extLst>
              <a:ext uri="{FF2B5EF4-FFF2-40B4-BE49-F238E27FC236}">
                <a16:creationId xmlns:a16="http://schemas.microsoft.com/office/drawing/2014/main" id="{EB6DF069-ABDF-FF32-3309-BFDDFF5BA789}"/>
              </a:ext>
            </a:extLst>
          </p:cNvPr>
          <p:cNvSpPr>
            <a:spLocks noGrp="1"/>
          </p:cNvSpPr>
          <p:nvPr>
            <p:ph type="title" idx="4294967295"/>
          </p:nvPr>
        </p:nvSpPr>
        <p:spPr>
          <a:xfrm>
            <a:off x="3419872" y="2139702"/>
            <a:ext cx="5724128" cy="5760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1" hangingPunct="1">
              <a:lnSpc>
                <a:spcPct val="100000"/>
              </a:lnSpc>
              <a:spcBef>
                <a:spcPct val="20000"/>
              </a:spcBef>
              <a:spcAft>
                <a:spcPts val="0"/>
              </a:spcAft>
              <a:buClrTx/>
              <a:buSzTx/>
              <a:buFont typeface="Arial" pitchFamily="34" charset="0"/>
              <a:buNone/>
              <a:tabLst/>
              <a:defRPr/>
            </a:pPr>
            <a:r>
              <a:rPr kumimoji="0" lang="en-US" altLang="ko-KR" sz="3600" b="0" i="0" u="none" strike="noStrike" kern="1200" cap="none" spc="0" normalizeH="0" baseline="0" noProof="0" dirty="0" err="1">
                <a:ln>
                  <a:noFill/>
                </a:ln>
                <a:solidFill>
                  <a:schemeClr val="bg1"/>
                </a:solidFill>
                <a:effectLst/>
                <a:uLnTx/>
                <a:uFillTx/>
                <a:latin typeface="Garamond" panose="02020404030301010803" pitchFamily="18" charset="0"/>
                <a:ea typeface="+mn-ea"/>
                <a:cs typeface="Calibri" panose="020F0502020204030204" pitchFamily="34" charset="0"/>
              </a:rPr>
              <a:t>Afsluiting</a:t>
            </a:r>
            <a:r>
              <a:rPr kumimoji="0" lang="en-US" altLang="ko-KR" sz="3600" b="0" i="0" u="none" strike="noStrike" kern="1200" cap="none" spc="0" normalizeH="0" baseline="0" noProof="0" dirty="0">
                <a:ln>
                  <a:noFill/>
                </a:ln>
                <a:solidFill>
                  <a:schemeClr val="bg1"/>
                </a:solidFill>
                <a:effectLst/>
                <a:uLnTx/>
                <a:uFillTx/>
                <a:latin typeface="Garamond" panose="02020404030301010803" pitchFamily="18" charset="0"/>
                <a:ea typeface="+mn-ea"/>
                <a:cs typeface="Calibri" panose="020F0502020204030204" pitchFamily="34" charset="0"/>
              </a:rPr>
              <a:t> les 1</a:t>
            </a:r>
            <a:endParaRPr kumimoji="0" lang="ko-KR" altLang="en-US" sz="3600" b="0" i="0" u="none" strike="noStrike" kern="1200" cap="none" spc="0" normalizeH="0" baseline="0" noProof="0" dirty="0">
              <a:ln>
                <a:noFill/>
              </a:ln>
              <a:solidFill>
                <a:schemeClr val="bg1"/>
              </a:solidFill>
              <a:effectLst/>
              <a:uLnTx/>
              <a:uFillTx/>
              <a:latin typeface="Garamond" panose="02020404030301010803" pitchFamily="18" charset="0"/>
              <a:ea typeface="+mn-ea"/>
              <a:cs typeface="Calibri" panose="020F0502020204030204" pitchFamily="34" charset="0"/>
            </a:endParaRPr>
          </a:p>
        </p:txBody>
      </p:sp>
    </p:spTree>
    <p:extLst>
      <p:ext uri="{BB962C8B-B14F-4D97-AF65-F5344CB8AC3E}">
        <p14:creationId xmlns:p14="http://schemas.microsoft.com/office/powerpoint/2010/main" val="375290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pPr lvl="0"/>
            <a:r>
              <a:rPr lang="en-US" altLang="ko-KR" sz="1800" dirty="0"/>
              <a:t>Les 2</a:t>
            </a:r>
          </a:p>
        </p:txBody>
      </p:sp>
      <p:sp>
        <p:nvSpPr>
          <p:cNvPr id="2" name="Text Placeholder 1"/>
          <p:cNvSpPr>
            <a:spLocks noGrp="1"/>
          </p:cNvSpPr>
          <p:nvPr>
            <p:ph type="title" idx="4294967295"/>
          </p:nvPr>
        </p:nvSpPr>
        <p:spPr>
          <a:xfrm>
            <a:off x="3419872" y="2139702"/>
            <a:ext cx="5724128" cy="5760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1" hangingPunct="1">
              <a:lnSpc>
                <a:spcPct val="100000"/>
              </a:lnSpc>
              <a:spcBef>
                <a:spcPct val="20000"/>
              </a:spcBef>
              <a:spcAft>
                <a:spcPts val="0"/>
              </a:spcAft>
              <a:buClrTx/>
              <a:buSzTx/>
              <a:buFont typeface="Arial" pitchFamily="34" charset="0"/>
              <a:buNone/>
              <a:tabLst/>
              <a:defRPr/>
            </a:pPr>
            <a:r>
              <a:rPr kumimoji="0" lang="en-US" altLang="ko-KR" sz="3600" b="0" i="0" u="none" strike="noStrike" kern="1200" cap="none" spc="0" normalizeH="0" baseline="0" noProof="0" dirty="0">
                <a:ln>
                  <a:noFill/>
                </a:ln>
                <a:solidFill>
                  <a:schemeClr val="bg1"/>
                </a:solidFill>
                <a:effectLst/>
                <a:uLnTx/>
                <a:uFillTx/>
                <a:latin typeface="Garamond" panose="02020404030301010803" pitchFamily="18" charset="0"/>
                <a:ea typeface="+mn-ea"/>
                <a:cs typeface="Calibri" panose="020F0502020204030204" pitchFamily="34" charset="0"/>
              </a:rPr>
              <a:t>Helden</a:t>
            </a:r>
            <a:endParaRPr kumimoji="0" lang="ko-KR" altLang="en-US" sz="3600" b="0" i="0" u="none" strike="noStrike" kern="1200" cap="none" spc="0" normalizeH="0" baseline="0" noProof="0" dirty="0">
              <a:ln>
                <a:noFill/>
              </a:ln>
              <a:solidFill>
                <a:schemeClr val="bg1"/>
              </a:solidFill>
              <a:effectLst/>
              <a:uLnTx/>
              <a:uFillTx/>
              <a:latin typeface="Garamond" panose="02020404030301010803" pitchFamily="18" charset="0"/>
              <a:ea typeface="+mn-ea"/>
              <a:cs typeface="Calibri" panose="020F0502020204030204" pitchFamily="34" charset="0"/>
            </a:endParaRPr>
          </a:p>
        </p:txBody>
      </p:sp>
    </p:spTree>
    <p:extLst>
      <p:ext uri="{BB962C8B-B14F-4D97-AF65-F5344CB8AC3E}">
        <p14:creationId xmlns:p14="http://schemas.microsoft.com/office/powerpoint/2010/main" val="2092666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pPr lvl="0"/>
            <a:r>
              <a:rPr lang="en-US" altLang="ko-KR" sz="1800" dirty="0"/>
              <a:t>Les 2</a:t>
            </a:r>
          </a:p>
        </p:txBody>
      </p:sp>
      <p:sp>
        <p:nvSpPr>
          <p:cNvPr id="4" name="Tekstvak 3">
            <a:extLst>
              <a:ext uri="{FF2B5EF4-FFF2-40B4-BE49-F238E27FC236}">
                <a16:creationId xmlns:a16="http://schemas.microsoft.com/office/drawing/2014/main" id="{42D95B48-1C8A-4178-B6E6-7A2762EA878E}"/>
              </a:ext>
            </a:extLst>
          </p:cNvPr>
          <p:cNvSpPr txBox="1"/>
          <p:nvPr/>
        </p:nvSpPr>
        <p:spPr>
          <a:xfrm>
            <a:off x="3203848" y="3435846"/>
            <a:ext cx="5472608" cy="1066959"/>
          </a:xfrm>
          <a:prstGeom prst="rect">
            <a:avLst/>
          </a:prstGeom>
          <a:noFill/>
        </p:spPr>
        <p:txBody>
          <a:bodyPr wrap="square" rtlCol="0">
            <a:spAutoFit/>
          </a:bodyPr>
          <a:lstStyle/>
          <a:p>
            <a:pPr lvl="0"/>
            <a:r>
              <a:rPr lang="nl-NL" sz="1200" dirty="0">
                <a:effectLst/>
                <a:latin typeface="Calibri" panose="020F0502020204030204" pitchFamily="34" charset="0"/>
                <a:ea typeface="Georgia" panose="02040502050405020303" pitchFamily="18" charset="0"/>
                <a:cs typeface="Calibri" panose="020F0502020204030204" pitchFamily="34" charset="0"/>
              </a:rPr>
              <a:t>Leerdoelen</a:t>
            </a:r>
          </a:p>
          <a:p>
            <a:pPr marL="342900" lvl="0" indent="-342900">
              <a:buFont typeface="Symbol" pitchFamily="2" charset="2"/>
              <a:buChar char=""/>
            </a:pPr>
            <a:r>
              <a:rPr lang="nl-NL" sz="1200" dirty="0">
                <a:effectLst/>
                <a:latin typeface="Calibri" panose="020F0502020204030204" pitchFamily="34" charset="0"/>
                <a:ea typeface="Georgia" panose="02040502050405020303" pitchFamily="18" charset="0"/>
                <a:cs typeface="Calibri" panose="020F0502020204030204" pitchFamily="34" charset="0"/>
              </a:rPr>
              <a:t>je verdiept de kennis over de rol van helden in de negentiende eeuw;</a:t>
            </a:r>
            <a:endParaRPr lang="nl-NL" sz="12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buFont typeface="Symbol" pitchFamily="2" charset="2"/>
              <a:buChar char=""/>
            </a:pPr>
            <a:r>
              <a:rPr lang="nl-NL" sz="1200" dirty="0">
                <a:effectLst/>
                <a:latin typeface="Calibri" panose="020F0502020204030204" pitchFamily="34" charset="0"/>
                <a:ea typeface="Georgia" panose="02040502050405020303" pitchFamily="18" charset="0"/>
                <a:cs typeface="Calibri" panose="020F0502020204030204" pitchFamily="34" charset="0"/>
              </a:rPr>
              <a:t>je verkent het genre van het negentiende-eeuwse heldendicht;</a:t>
            </a:r>
            <a:endParaRPr lang="nl-NL" sz="12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spcAft>
                <a:spcPts val="400"/>
              </a:spcAft>
              <a:buFont typeface="Symbol" pitchFamily="2" charset="2"/>
              <a:buChar char=""/>
            </a:pPr>
            <a:r>
              <a:rPr lang="nl-NL" sz="1200" dirty="0">
                <a:effectLst/>
                <a:latin typeface="Calibri" panose="020F0502020204030204" pitchFamily="34" charset="0"/>
                <a:ea typeface="Georgia" panose="02040502050405020303" pitchFamily="18" charset="0"/>
                <a:cs typeface="Calibri" panose="020F0502020204030204" pitchFamily="34" charset="0"/>
              </a:rPr>
              <a:t>je maakt zelf een heldendicht over je held.</a:t>
            </a:r>
            <a:endParaRPr lang="nl-NL" sz="1200" dirty="0">
              <a:effectLst/>
              <a:latin typeface="Calibri" panose="020F0502020204030204" pitchFamily="34" charset="0"/>
              <a:ea typeface="Calibri" panose="020F0502020204030204" pitchFamily="34" charset="0"/>
              <a:cs typeface="Calibri" panose="020F0502020204030204" pitchFamily="34" charset="0"/>
            </a:endParaRPr>
          </a:p>
          <a:p>
            <a:endParaRPr lang="nl-NL" sz="1200" dirty="0">
              <a:latin typeface="Calibri" panose="020F0502020204030204" pitchFamily="34" charset="0"/>
              <a:cs typeface="Calibri" panose="020F0502020204030204" pitchFamily="34" charset="0"/>
            </a:endParaRPr>
          </a:p>
        </p:txBody>
      </p:sp>
      <p:sp>
        <p:nvSpPr>
          <p:cNvPr id="5" name="Titel 4">
            <a:extLst>
              <a:ext uri="{FF2B5EF4-FFF2-40B4-BE49-F238E27FC236}">
                <a16:creationId xmlns:a16="http://schemas.microsoft.com/office/drawing/2014/main" id="{3D37B2E1-1E4A-47F6-976C-FD0DC1411A68}"/>
              </a:ext>
            </a:extLst>
          </p:cNvPr>
          <p:cNvSpPr>
            <a:spLocks noGrp="1"/>
          </p:cNvSpPr>
          <p:nvPr>
            <p:ph type="title" idx="4294967295"/>
          </p:nvPr>
        </p:nvSpPr>
        <p:spPr>
          <a:xfrm>
            <a:off x="628650" y="-993775"/>
            <a:ext cx="7886700" cy="993775"/>
          </a:xfrm>
          <a:prstGeom prst="rect">
            <a:avLst/>
          </a:prstGeom>
        </p:spPr>
        <p:txBody>
          <a:bodyPr anchor="b"/>
          <a:lstStyle/>
          <a:p>
            <a:r>
              <a:rPr lang="nl-NL" dirty="0">
                <a:noFill/>
              </a:rPr>
              <a:t>Leerdoelen les 2</a:t>
            </a:r>
          </a:p>
        </p:txBody>
      </p:sp>
      <p:sp>
        <p:nvSpPr>
          <p:cNvPr id="2" name="Text Placeholder 1"/>
          <p:cNvSpPr>
            <a:spLocks noGrp="1"/>
          </p:cNvSpPr>
          <p:nvPr>
            <p:ph type="body" sz="quarter" idx="10"/>
          </p:nvPr>
        </p:nvSpPr>
        <p:spPr/>
        <p:txBody>
          <a:bodyPr/>
          <a:lstStyle/>
          <a:p>
            <a:r>
              <a:rPr lang="en-US" altLang="ko-KR" dirty="0" err="1"/>
              <a:t>Helden</a:t>
            </a:r>
            <a:endParaRPr lang="ko-KR" altLang="en-US" dirty="0"/>
          </a:p>
        </p:txBody>
      </p:sp>
    </p:spTree>
    <p:extLst>
      <p:ext uri="{BB962C8B-B14F-4D97-AF65-F5344CB8AC3E}">
        <p14:creationId xmlns:p14="http://schemas.microsoft.com/office/powerpoint/2010/main" val="923953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pPr lvl="0"/>
            <a:r>
              <a:rPr lang="en-US" altLang="ko-KR" sz="2000" dirty="0"/>
              <a:t>Les 2</a:t>
            </a:r>
          </a:p>
        </p:txBody>
      </p:sp>
      <p:grpSp>
        <p:nvGrpSpPr>
          <p:cNvPr id="44" name="Group 4">
            <a:extLst>
              <a:ext uri="{FF2B5EF4-FFF2-40B4-BE49-F238E27FC236}">
                <a16:creationId xmlns:a16="http://schemas.microsoft.com/office/drawing/2014/main" id="{1AEDCC81-018E-75B4-1365-1AB228C7449A}"/>
              </a:ext>
              <a:ext uri="{C183D7F6-B498-43B3-948B-1728B52AA6E4}">
                <adec:decorative xmlns:adec="http://schemas.microsoft.com/office/drawing/2017/decorative" val="1"/>
              </a:ext>
            </a:extLst>
          </p:cNvPr>
          <p:cNvGrpSpPr/>
          <p:nvPr/>
        </p:nvGrpSpPr>
        <p:grpSpPr>
          <a:xfrm>
            <a:off x="794157" y="1457301"/>
            <a:ext cx="1182045" cy="1323439"/>
            <a:chOff x="1619672" y="1176978"/>
            <a:chExt cx="1182045" cy="1323439"/>
          </a:xfrm>
        </p:grpSpPr>
        <p:sp>
          <p:nvSpPr>
            <p:cNvPr id="45" name="Rectangle 3">
              <a:extLst>
                <a:ext uri="{FF2B5EF4-FFF2-40B4-BE49-F238E27FC236}">
                  <a16:creationId xmlns:a16="http://schemas.microsoft.com/office/drawing/2014/main" id="{6A082157-9914-9D7B-4252-69151E8619DA}"/>
                </a:ext>
              </a:extLst>
            </p:cNvPr>
            <p:cNvSpPr/>
            <p:nvPr/>
          </p:nvSpPr>
          <p:spPr>
            <a:xfrm>
              <a:off x="1619672" y="1491630"/>
              <a:ext cx="936104" cy="7200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46" name="TextBox 5">
              <a:extLst>
                <a:ext uri="{FF2B5EF4-FFF2-40B4-BE49-F238E27FC236}">
                  <a16:creationId xmlns:a16="http://schemas.microsoft.com/office/drawing/2014/main" id="{B9E366DA-4BA6-19B0-7084-22A1DD6AA1A9}"/>
                </a:ext>
              </a:extLst>
            </p:cNvPr>
            <p:cNvSpPr txBox="1"/>
            <p:nvPr/>
          </p:nvSpPr>
          <p:spPr>
            <a:xfrm>
              <a:off x="2082091" y="1176978"/>
              <a:ext cx="719626" cy="1323439"/>
            </a:xfrm>
            <a:prstGeom prst="rect">
              <a:avLst/>
            </a:prstGeom>
            <a:noFill/>
          </p:spPr>
          <p:txBody>
            <a:bodyPr wrap="square" rtlCol="0" anchor="ctr">
              <a:spAutoFit/>
            </a:bodyPr>
            <a:lstStyle/>
            <a:p>
              <a:pPr algn="ctr"/>
              <a:r>
                <a:rPr lang="en-US" altLang="ko-KR" sz="8000" b="1" dirty="0">
                  <a:solidFill>
                    <a:schemeClr val="bg1"/>
                  </a:solidFill>
                  <a:cs typeface="Arial" pitchFamily="34" charset="0"/>
                </a:rPr>
                <a:t>1</a:t>
              </a:r>
              <a:endParaRPr lang="ko-KR" altLang="en-US" sz="8000" b="1" dirty="0">
                <a:solidFill>
                  <a:schemeClr val="bg1"/>
                </a:solidFill>
                <a:cs typeface="Arial" pitchFamily="34" charset="0"/>
              </a:endParaRPr>
            </a:p>
          </p:txBody>
        </p:sp>
      </p:grpSp>
      <p:grpSp>
        <p:nvGrpSpPr>
          <p:cNvPr id="47" name="Group 13">
            <a:extLst>
              <a:ext uri="{FF2B5EF4-FFF2-40B4-BE49-F238E27FC236}">
                <a16:creationId xmlns:a16="http://schemas.microsoft.com/office/drawing/2014/main" id="{06FE60F0-68D7-0337-C35D-F1BD64383E0C}"/>
              </a:ext>
              <a:ext uri="{C183D7F6-B498-43B3-948B-1728B52AA6E4}">
                <adec:decorative xmlns:adec="http://schemas.microsoft.com/office/drawing/2017/decorative" val="1"/>
              </a:ext>
            </a:extLst>
          </p:cNvPr>
          <p:cNvGrpSpPr/>
          <p:nvPr/>
        </p:nvGrpSpPr>
        <p:grpSpPr>
          <a:xfrm>
            <a:off x="4695355" y="1464335"/>
            <a:ext cx="1212497" cy="1323439"/>
            <a:chOff x="3371720" y="1473816"/>
            <a:chExt cx="1212497" cy="1323439"/>
          </a:xfrm>
        </p:grpSpPr>
        <p:sp>
          <p:nvSpPr>
            <p:cNvPr id="48" name="Rectangle 7">
              <a:extLst>
                <a:ext uri="{FF2B5EF4-FFF2-40B4-BE49-F238E27FC236}">
                  <a16:creationId xmlns:a16="http://schemas.microsoft.com/office/drawing/2014/main" id="{1D08F109-C625-ECD9-E40C-B0CE7CB32AE2}"/>
                </a:ext>
              </a:extLst>
            </p:cNvPr>
            <p:cNvSpPr/>
            <p:nvPr/>
          </p:nvSpPr>
          <p:spPr>
            <a:xfrm>
              <a:off x="3371720" y="1792540"/>
              <a:ext cx="936000"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49" name="TextBox 8">
              <a:extLst>
                <a:ext uri="{FF2B5EF4-FFF2-40B4-BE49-F238E27FC236}">
                  <a16:creationId xmlns:a16="http://schemas.microsoft.com/office/drawing/2014/main" id="{C21AE73D-8AF6-8DFC-FDEA-26CD07264F90}"/>
                </a:ext>
              </a:extLst>
            </p:cNvPr>
            <p:cNvSpPr txBox="1"/>
            <p:nvPr/>
          </p:nvSpPr>
          <p:spPr>
            <a:xfrm>
              <a:off x="3864591" y="1473816"/>
              <a:ext cx="719626" cy="1323439"/>
            </a:xfrm>
            <a:prstGeom prst="rect">
              <a:avLst/>
            </a:prstGeom>
            <a:noFill/>
          </p:spPr>
          <p:txBody>
            <a:bodyPr wrap="square" rtlCol="0" anchor="ctr">
              <a:spAutoFit/>
            </a:bodyPr>
            <a:lstStyle/>
            <a:p>
              <a:pPr algn="ctr"/>
              <a:r>
                <a:rPr lang="en-US" altLang="ko-KR" sz="8000" b="1" dirty="0">
                  <a:solidFill>
                    <a:schemeClr val="bg1"/>
                  </a:solidFill>
                  <a:cs typeface="Arial" pitchFamily="34" charset="0"/>
                </a:rPr>
                <a:t>2</a:t>
              </a:r>
              <a:endParaRPr lang="ko-KR" altLang="en-US" sz="8000" b="1" dirty="0">
                <a:solidFill>
                  <a:schemeClr val="bg1"/>
                </a:solidFill>
                <a:cs typeface="Arial" pitchFamily="34" charset="0"/>
              </a:endParaRPr>
            </a:p>
          </p:txBody>
        </p:sp>
      </p:grpSp>
      <p:grpSp>
        <p:nvGrpSpPr>
          <p:cNvPr id="50" name="Group 14">
            <a:extLst>
              <a:ext uri="{FF2B5EF4-FFF2-40B4-BE49-F238E27FC236}">
                <a16:creationId xmlns:a16="http://schemas.microsoft.com/office/drawing/2014/main" id="{FBAAA3B8-DE25-E18F-B74C-DCD9DBE0B184}"/>
              </a:ext>
              <a:ext uri="{C183D7F6-B498-43B3-948B-1728B52AA6E4}">
                <adec:decorative xmlns:adec="http://schemas.microsoft.com/office/drawing/2017/decorative" val="1"/>
              </a:ext>
            </a:extLst>
          </p:cNvPr>
          <p:cNvGrpSpPr/>
          <p:nvPr/>
        </p:nvGrpSpPr>
        <p:grpSpPr>
          <a:xfrm>
            <a:off x="801472" y="3010832"/>
            <a:ext cx="1211054" cy="1323439"/>
            <a:chOff x="5148064" y="1783153"/>
            <a:chExt cx="1211054" cy="1323439"/>
          </a:xfrm>
        </p:grpSpPr>
        <p:sp>
          <p:nvSpPr>
            <p:cNvPr id="51" name="Rectangle 9">
              <a:extLst>
                <a:ext uri="{FF2B5EF4-FFF2-40B4-BE49-F238E27FC236}">
                  <a16:creationId xmlns:a16="http://schemas.microsoft.com/office/drawing/2014/main" id="{12C63DE1-BA48-9614-106A-74DB624DAEBC}"/>
                </a:ext>
              </a:extLst>
            </p:cNvPr>
            <p:cNvSpPr/>
            <p:nvPr/>
          </p:nvSpPr>
          <p:spPr>
            <a:xfrm>
              <a:off x="5148064" y="2093450"/>
              <a:ext cx="936000" cy="7200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52" name="TextBox 10">
              <a:extLst>
                <a:ext uri="{FF2B5EF4-FFF2-40B4-BE49-F238E27FC236}">
                  <a16:creationId xmlns:a16="http://schemas.microsoft.com/office/drawing/2014/main" id="{E20B4877-273A-AE1F-8B70-C85D5BF45246}"/>
                </a:ext>
              </a:extLst>
            </p:cNvPr>
            <p:cNvSpPr txBox="1"/>
            <p:nvPr/>
          </p:nvSpPr>
          <p:spPr>
            <a:xfrm>
              <a:off x="5639492" y="1783153"/>
              <a:ext cx="719626" cy="1323439"/>
            </a:xfrm>
            <a:prstGeom prst="rect">
              <a:avLst/>
            </a:prstGeom>
            <a:noFill/>
          </p:spPr>
          <p:txBody>
            <a:bodyPr wrap="square" rtlCol="0" anchor="ctr">
              <a:spAutoFit/>
            </a:bodyPr>
            <a:lstStyle/>
            <a:p>
              <a:pPr algn="ctr"/>
              <a:r>
                <a:rPr lang="en-US" altLang="ko-KR" sz="8000" b="1" dirty="0">
                  <a:solidFill>
                    <a:schemeClr val="bg1"/>
                  </a:solidFill>
                  <a:cs typeface="Arial" pitchFamily="34" charset="0"/>
                </a:rPr>
                <a:t>3</a:t>
              </a:r>
              <a:endParaRPr lang="ko-KR" altLang="en-US" sz="8000" b="1" dirty="0">
                <a:solidFill>
                  <a:schemeClr val="bg1"/>
                </a:solidFill>
                <a:cs typeface="Arial" pitchFamily="34" charset="0"/>
              </a:endParaRPr>
            </a:p>
          </p:txBody>
        </p:sp>
      </p:grpSp>
      <p:grpSp>
        <p:nvGrpSpPr>
          <p:cNvPr id="53" name="Group 15">
            <a:extLst>
              <a:ext uri="{FF2B5EF4-FFF2-40B4-BE49-F238E27FC236}">
                <a16:creationId xmlns:a16="http://schemas.microsoft.com/office/drawing/2014/main" id="{48E2442E-78D3-8852-5626-D1DB785FF853}"/>
              </a:ext>
              <a:ext uri="{C183D7F6-B498-43B3-948B-1728B52AA6E4}">
                <adec:decorative xmlns:adec="http://schemas.microsoft.com/office/drawing/2017/decorative" val="1"/>
              </a:ext>
            </a:extLst>
          </p:cNvPr>
          <p:cNvGrpSpPr/>
          <p:nvPr/>
        </p:nvGrpSpPr>
        <p:grpSpPr>
          <a:xfrm>
            <a:off x="4702670" y="3003798"/>
            <a:ext cx="1151674" cy="1323439"/>
            <a:chOff x="6876256" y="2079570"/>
            <a:chExt cx="1151674" cy="1323439"/>
          </a:xfrm>
        </p:grpSpPr>
        <p:sp>
          <p:nvSpPr>
            <p:cNvPr id="54" name="Rectangle 11">
              <a:extLst>
                <a:ext uri="{FF2B5EF4-FFF2-40B4-BE49-F238E27FC236}">
                  <a16:creationId xmlns:a16="http://schemas.microsoft.com/office/drawing/2014/main" id="{3F6D3D23-3106-7EE8-F345-1522E1865926}"/>
                </a:ext>
              </a:extLst>
            </p:cNvPr>
            <p:cNvSpPr/>
            <p:nvPr/>
          </p:nvSpPr>
          <p:spPr>
            <a:xfrm>
              <a:off x="6876256" y="2394360"/>
              <a:ext cx="936000" cy="7200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55" name="TextBox 12">
              <a:extLst>
                <a:ext uri="{FF2B5EF4-FFF2-40B4-BE49-F238E27FC236}">
                  <a16:creationId xmlns:a16="http://schemas.microsoft.com/office/drawing/2014/main" id="{76B0F8F9-DFC4-9915-48D5-3C26C9C7F25D}"/>
                </a:ext>
              </a:extLst>
            </p:cNvPr>
            <p:cNvSpPr txBox="1"/>
            <p:nvPr/>
          </p:nvSpPr>
          <p:spPr>
            <a:xfrm>
              <a:off x="7308304" y="2079570"/>
              <a:ext cx="719626" cy="1323439"/>
            </a:xfrm>
            <a:prstGeom prst="rect">
              <a:avLst/>
            </a:prstGeom>
            <a:noFill/>
          </p:spPr>
          <p:txBody>
            <a:bodyPr wrap="square" rtlCol="0" anchor="ctr">
              <a:spAutoFit/>
            </a:bodyPr>
            <a:lstStyle/>
            <a:p>
              <a:pPr algn="ctr"/>
              <a:r>
                <a:rPr lang="en-US" altLang="ko-KR" sz="8000" b="1" dirty="0">
                  <a:solidFill>
                    <a:schemeClr val="bg1"/>
                  </a:solidFill>
                  <a:cs typeface="Arial" pitchFamily="34" charset="0"/>
                </a:rPr>
                <a:t>4</a:t>
              </a:r>
              <a:endParaRPr lang="ko-KR" altLang="en-US" sz="8000" b="1" dirty="0">
                <a:solidFill>
                  <a:schemeClr val="bg1"/>
                </a:solidFill>
                <a:cs typeface="Arial" pitchFamily="34" charset="0"/>
              </a:endParaRPr>
            </a:p>
          </p:txBody>
        </p:sp>
      </p:grpSp>
      <p:sp>
        <p:nvSpPr>
          <p:cNvPr id="56" name="Rectangle 9">
            <a:extLst>
              <a:ext uri="{FF2B5EF4-FFF2-40B4-BE49-F238E27FC236}">
                <a16:creationId xmlns:a16="http://schemas.microsoft.com/office/drawing/2014/main" id="{B644EE69-E7CB-EEC8-9A9E-C520C9CDAD5B}"/>
              </a:ext>
              <a:ext uri="{C183D7F6-B498-43B3-948B-1728B52AA6E4}">
                <adec:decorative xmlns:adec="http://schemas.microsoft.com/office/drawing/2017/decorative" val="1"/>
              </a:ext>
            </a:extLst>
          </p:cNvPr>
          <p:cNvSpPr/>
          <p:nvPr/>
        </p:nvSpPr>
        <p:spPr>
          <a:xfrm>
            <a:off x="949578" y="1989242"/>
            <a:ext cx="292306" cy="273624"/>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7" name="TextBox 22">
            <a:extLst>
              <a:ext uri="{FF2B5EF4-FFF2-40B4-BE49-F238E27FC236}">
                <a16:creationId xmlns:a16="http://schemas.microsoft.com/office/drawing/2014/main" id="{116B656D-FA22-56D1-4A9C-820DBDE98A35}"/>
              </a:ext>
            </a:extLst>
          </p:cNvPr>
          <p:cNvSpPr txBox="1"/>
          <p:nvPr/>
        </p:nvSpPr>
        <p:spPr>
          <a:xfrm>
            <a:off x="1881581" y="1819069"/>
            <a:ext cx="2435300" cy="584775"/>
          </a:xfrm>
          <a:prstGeom prst="rect">
            <a:avLst/>
          </a:prstGeom>
          <a:noFill/>
        </p:spPr>
        <p:txBody>
          <a:bodyPr wrap="square" rtlCol="0">
            <a:spAutoFit/>
          </a:bodyPr>
          <a:lstStyle/>
          <a:p>
            <a:r>
              <a:rPr lang="nl-NL" sz="1600" dirty="0">
                <a:latin typeface="Calibri" panose="020F0502020204030204" pitchFamily="34" charset="0"/>
                <a:cs typeface="Calibri" panose="020F0502020204030204" pitchFamily="34" charset="0"/>
              </a:rPr>
              <a:t>Helden op papier en in de schilderkunst</a:t>
            </a:r>
          </a:p>
        </p:txBody>
      </p:sp>
      <p:sp>
        <p:nvSpPr>
          <p:cNvPr id="58" name="TextBox 25">
            <a:extLst>
              <a:ext uri="{FF2B5EF4-FFF2-40B4-BE49-F238E27FC236}">
                <a16:creationId xmlns:a16="http://schemas.microsoft.com/office/drawing/2014/main" id="{5E5A2AE0-A84C-8F71-CF23-30C532C66DA7}"/>
              </a:ext>
            </a:extLst>
          </p:cNvPr>
          <p:cNvSpPr txBox="1"/>
          <p:nvPr/>
        </p:nvSpPr>
        <p:spPr>
          <a:xfrm>
            <a:off x="1888896" y="3358532"/>
            <a:ext cx="2538720" cy="338554"/>
          </a:xfrm>
          <a:prstGeom prst="rect">
            <a:avLst/>
          </a:prstGeom>
          <a:noFill/>
        </p:spPr>
        <p:txBody>
          <a:bodyPr wrap="square" rtlCol="0">
            <a:spAutoFit/>
          </a:bodyPr>
          <a:lstStyle/>
          <a:p>
            <a:r>
              <a:rPr lang="nl-NL" sz="1600" dirty="0">
                <a:latin typeface="Calibri" panose="020F0502020204030204" pitchFamily="34" charset="0"/>
                <a:cs typeface="Calibri" panose="020F0502020204030204" pitchFamily="34" charset="0"/>
              </a:rPr>
              <a:t>Het heldendicht</a:t>
            </a:r>
          </a:p>
        </p:txBody>
      </p:sp>
      <p:sp>
        <p:nvSpPr>
          <p:cNvPr id="59" name="TextBox 28">
            <a:extLst>
              <a:ext uri="{FF2B5EF4-FFF2-40B4-BE49-F238E27FC236}">
                <a16:creationId xmlns:a16="http://schemas.microsoft.com/office/drawing/2014/main" id="{50766F74-B36E-3386-0055-73B821C50264}"/>
              </a:ext>
            </a:extLst>
          </p:cNvPr>
          <p:cNvSpPr txBox="1"/>
          <p:nvPr/>
        </p:nvSpPr>
        <p:spPr>
          <a:xfrm>
            <a:off x="5724128" y="1819069"/>
            <a:ext cx="2811460" cy="338554"/>
          </a:xfrm>
          <a:prstGeom prst="rect">
            <a:avLst/>
          </a:prstGeom>
          <a:noFill/>
        </p:spPr>
        <p:txBody>
          <a:bodyPr wrap="square" rtlCol="0">
            <a:spAutoFit/>
          </a:bodyPr>
          <a:lstStyle/>
          <a:p>
            <a:r>
              <a:rPr lang="nl-NL" sz="1600" dirty="0">
                <a:latin typeface="Calibri" panose="020F0502020204030204" pitchFamily="34" charset="0"/>
                <a:cs typeface="Calibri" panose="020F0502020204030204" pitchFamily="34" charset="0"/>
              </a:rPr>
              <a:t>Bespreken opdracht 2.1-3</a:t>
            </a:r>
          </a:p>
        </p:txBody>
      </p:sp>
      <p:sp>
        <p:nvSpPr>
          <p:cNvPr id="60" name="TextBox 31">
            <a:extLst>
              <a:ext uri="{FF2B5EF4-FFF2-40B4-BE49-F238E27FC236}">
                <a16:creationId xmlns:a16="http://schemas.microsoft.com/office/drawing/2014/main" id="{F9E73760-CB6E-207B-1AB9-E08A76ABBDFF}"/>
              </a:ext>
            </a:extLst>
          </p:cNvPr>
          <p:cNvSpPr txBox="1"/>
          <p:nvPr/>
        </p:nvSpPr>
        <p:spPr>
          <a:xfrm>
            <a:off x="5731443" y="3358532"/>
            <a:ext cx="3029419" cy="338554"/>
          </a:xfrm>
          <a:prstGeom prst="rect">
            <a:avLst/>
          </a:prstGeom>
          <a:noFill/>
        </p:spPr>
        <p:txBody>
          <a:bodyPr wrap="square" rtlCol="0">
            <a:spAutoFit/>
          </a:bodyPr>
          <a:lstStyle/>
          <a:p>
            <a:r>
              <a:rPr lang="nl-NL" sz="1600" dirty="0">
                <a:latin typeface="Calibri" panose="020F0502020204030204" pitchFamily="34" charset="0"/>
                <a:cs typeface="Calibri" panose="020F0502020204030204" pitchFamily="34" charset="0"/>
              </a:rPr>
              <a:t>Schrijven aan opdracht 2.4</a:t>
            </a:r>
          </a:p>
        </p:txBody>
      </p:sp>
      <p:sp>
        <p:nvSpPr>
          <p:cNvPr id="61" name="Rectangle 9">
            <a:extLst>
              <a:ext uri="{FF2B5EF4-FFF2-40B4-BE49-F238E27FC236}">
                <a16:creationId xmlns:a16="http://schemas.microsoft.com/office/drawing/2014/main" id="{FB3E8044-4036-11CC-45EC-C5BB56A2540F}"/>
              </a:ext>
              <a:ext uri="{C183D7F6-B498-43B3-948B-1728B52AA6E4}">
                <adec:decorative xmlns:adec="http://schemas.microsoft.com/office/drawing/2017/decorative" val="1"/>
              </a:ext>
            </a:extLst>
          </p:cNvPr>
          <p:cNvSpPr/>
          <p:nvPr/>
        </p:nvSpPr>
        <p:spPr>
          <a:xfrm>
            <a:off x="4816470" y="1989242"/>
            <a:ext cx="292306" cy="273624"/>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2" name="Rectangle 9">
            <a:extLst>
              <a:ext uri="{FF2B5EF4-FFF2-40B4-BE49-F238E27FC236}">
                <a16:creationId xmlns:a16="http://schemas.microsoft.com/office/drawing/2014/main" id="{17980518-AF8D-664C-1043-D8FD1732F35E}"/>
              </a:ext>
              <a:ext uri="{C183D7F6-B498-43B3-948B-1728B52AA6E4}">
                <adec:decorative xmlns:adec="http://schemas.microsoft.com/office/drawing/2017/decorative" val="1"/>
              </a:ext>
            </a:extLst>
          </p:cNvPr>
          <p:cNvSpPr/>
          <p:nvPr/>
        </p:nvSpPr>
        <p:spPr>
          <a:xfrm>
            <a:off x="951737" y="3535739"/>
            <a:ext cx="292306" cy="273624"/>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3" name="Rectangle 9">
            <a:extLst>
              <a:ext uri="{FF2B5EF4-FFF2-40B4-BE49-F238E27FC236}">
                <a16:creationId xmlns:a16="http://schemas.microsoft.com/office/drawing/2014/main" id="{F7B9BA9B-10E5-9A2F-0719-5D362B24E6FF}"/>
              </a:ext>
              <a:ext uri="{C183D7F6-B498-43B3-948B-1728B52AA6E4}">
                <adec:decorative xmlns:adec="http://schemas.microsoft.com/office/drawing/2017/decorative" val="1"/>
              </a:ext>
            </a:extLst>
          </p:cNvPr>
          <p:cNvSpPr/>
          <p:nvPr/>
        </p:nvSpPr>
        <p:spPr>
          <a:xfrm>
            <a:off x="4799139" y="3528705"/>
            <a:ext cx="292306" cy="273624"/>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Titel 3">
            <a:extLst>
              <a:ext uri="{FF2B5EF4-FFF2-40B4-BE49-F238E27FC236}">
                <a16:creationId xmlns:a16="http://schemas.microsoft.com/office/drawing/2014/main" id="{DCA1F1E1-A2AC-3CA0-065E-585090E8810A}"/>
              </a:ext>
            </a:extLst>
          </p:cNvPr>
          <p:cNvSpPr>
            <a:spLocks noGrp="1"/>
          </p:cNvSpPr>
          <p:nvPr>
            <p:ph type="title" idx="4294967295"/>
          </p:nvPr>
        </p:nvSpPr>
        <p:spPr>
          <a:xfrm>
            <a:off x="628650" y="-993775"/>
            <a:ext cx="7886700" cy="993775"/>
          </a:xfrm>
          <a:prstGeom prst="rect">
            <a:avLst/>
          </a:prstGeom>
        </p:spPr>
        <p:txBody>
          <a:bodyPr anchor="b"/>
          <a:lstStyle/>
          <a:p>
            <a:r>
              <a:rPr lang="nl-NL" dirty="0">
                <a:noFill/>
              </a:rPr>
              <a:t>Programma les 2</a:t>
            </a:r>
          </a:p>
        </p:txBody>
      </p:sp>
      <p:sp>
        <p:nvSpPr>
          <p:cNvPr id="2" name="Text Placeholder 1"/>
          <p:cNvSpPr>
            <a:spLocks noGrp="1"/>
          </p:cNvSpPr>
          <p:nvPr>
            <p:ph type="body" sz="quarter" idx="10"/>
          </p:nvPr>
        </p:nvSpPr>
        <p:spPr/>
        <p:txBody>
          <a:bodyPr/>
          <a:lstStyle/>
          <a:p>
            <a:r>
              <a:rPr lang="en-US" altLang="ko-KR" dirty="0" err="1"/>
              <a:t>Programma</a:t>
            </a:r>
            <a:endParaRPr lang="ko-KR" altLang="en-US" dirty="0"/>
          </a:p>
        </p:txBody>
      </p:sp>
    </p:spTree>
    <p:extLst>
      <p:ext uri="{BB962C8B-B14F-4D97-AF65-F5344CB8AC3E}">
        <p14:creationId xmlns:p14="http://schemas.microsoft.com/office/powerpoint/2010/main" val="3880626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1B7B4F0E-4D7A-26C6-EEA1-B3C159EF5BCE}"/>
              </a:ext>
              <a:ext uri="{C183D7F6-B498-43B3-948B-1728B52AA6E4}">
                <adec:decorative xmlns:adec="http://schemas.microsoft.com/office/drawing/2017/decorative" val="1"/>
              </a:ext>
            </a:extLst>
          </p:cNvPr>
          <p:cNvSpPr/>
          <p:nvPr/>
        </p:nvSpPr>
        <p:spPr>
          <a:xfrm>
            <a:off x="0" y="0"/>
            <a:ext cx="5220072"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1" descr="Voorkant De Hollandsche Natie in zes zangen">
            <a:extLst>
              <a:ext uri="{FF2B5EF4-FFF2-40B4-BE49-F238E27FC236}">
                <a16:creationId xmlns:a16="http://schemas.microsoft.com/office/drawing/2014/main" id="{4D9B834F-C5FB-C349-88E6-7343D9728D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766098" y="223826"/>
            <a:ext cx="1407447" cy="21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Jan Frederik Helmers · dbnl">
            <a:extLst>
              <a:ext uri="{FF2B5EF4-FFF2-40B4-BE49-F238E27FC236}">
                <a16:creationId xmlns:a16="http://schemas.microsoft.com/office/drawing/2014/main" id="{A4D03478-2B82-E1FD-A558-DBABF97ED8A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11760" y="223826"/>
            <a:ext cx="1558615" cy="21318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Portret Tollens">
            <a:extLst>
              <a:ext uri="{FF2B5EF4-FFF2-40B4-BE49-F238E27FC236}">
                <a16:creationId xmlns:a16="http://schemas.microsoft.com/office/drawing/2014/main" id="{7C5CED28-58D5-00F3-1613-A5CD336D763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03701" y="2564192"/>
            <a:ext cx="1534058" cy="239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Afbeelding 11" descr="Voorkant Overwinning der Hollanders op Nova Zembla">
            <a:extLst>
              <a:ext uri="{FF2B5EF4-FFF2-40B4-BE49-F238E27FC236}">
                <a16:creationId xmlns:a16="http://schemas.microsoft.com/office/drawing/2014/main" id="{D283515D-5B00-69C9-15F3-4EA44B91C8E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66099" y="2562832"/>
            <a:ext cx="1467868" cy="2430445"/>
          </a:xfrm>
          <a:prstGeom prst="rect">
            <a:avLst/>
          </a:prstGeom>
        </p:spPr>
      </p:pic>
      <p:sp>
        <p:nvSpPr>
          <p:cNvPr id="4" name="Titel 3">
            <a:extLst>
              <a:ext uri="{FF2B5EF4-FFF2-40B4-BE49-F238E27FC236}">
                <a16:creationId xmlns:a16="http://schemas.microsoft.com/office/drawing/2014/main" id="{A732F854-D10C-0F95-948B-000B7CBC4BAC}"/>
              </a:ext>
            </a:extLst>
          </p:cNvPr>
          <p:cNvSpPr>
            <a:spLocks noGrp="1"/>
          </p:cNvSpPr>
          <p:nvPr>
            <p:ph type="title" idx="4294967295"/>
          </p:nvPr>
        </p:nvSpPr>
        <p:spPr>
          <a:xfrm>
            <a:off x="628650" y="-993775"/>
            <a:ext cx="7886700" cy="993775"/>
          </a:xfrm>
          <a:prstGeom prst="rect">
            <a:avLst/>
          </a:prstGeom>
        </p:spPr>
        <p:txBody>
          <a:bodyPr anchor="b"/>
          <a:lstStyle/>
          <a:p>
            <a:r>
              <a:rPr lang="nl-NL" dirty="0">
                <a:noFill/>
              </a:rPr>
              <a:t>Voorbeelden helden</a:t>
            </a:r>
          </a:p>
        </p:txBody>
      </p:sp>
      <p:sp>
        <p:nvSpPr>
          <p:cNvPr id="2" name="Text Placeholder 1">
            <a:extLst>
              <a:ext uri="{FF2B5EF4-FFF2-40B4-BE49-F238E27FC236}">
                <a16:creationId xmlns:a16="http://schemas.microsoft.com/office/drawing/2014/main" id="{977C9C76-4390-0732-34AD-5F2D74D82208}"/>
              </a:ext>
            </a:extLst>
          </p:cNvPr>
          <p:cNvSpPr txBox="1">
            <a:spLocks/>
          </p:cNvSpPr>
          <p:nvPr/>
        </p:nvSpPr>
        <p:spPr>
          <a:xfrm>
            <a:off x="5571532" y="223826"/>
            <a:ext cx="2304256" cy="1653736"/>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altLang="ko-KR" sz="2400" dirty="0">
                <a:latin typeface="Garamond" panose="02020404030301010803" pitchFamily="18" charset="0"/>
                <a:cs typeface="Arial" pitchFamily="34" charset="0"/>
              </a:rPr>
              <a:t>19de-eeuwse</a:t>
            </a:r>
            <a:r>
              <a:rPr lang="en-US" altLang="ko-KR" dirty="0">
                <a:latin typeface="Garamond" panose="02020404030301010803" pitchFamily="18" charset="0"/>
                <a:cs typeface="Arial" pitchFamily="34" charset="0"/>
              </a:rPr>
              <a:t> </a:t>
            </a:r>
          </a:p>
          <a:p>
            <a:pPr marL="0" indent="0">
              <a:spcBef>
                <a:spcPts val="0"/>
              </a:spcBef>
              <a:buNone/>
            </a:pPr>
            <a:r>
              <a:rPr lang="en-US" altLang="ko-KR" sz="6000" dirty="0">
                <a:latin typeface="Garamond" panose="02020404030301010803" pitchFamily="18" charset="0"/>
                <a:cs typeface="Arial" pitchFamily="34" charset="0"/>
              </a:rPr>
              <a:t>HELD</a:t>
            </a:r>
          </a:p>
        </p:txBody>
      </p:sp>
    </p:spTree>
    <p:extLst>
      <p:ext uri="{BB962C8B-B14F-4D97-AF65-F5344CB8AC3E}">
        <p14:creationId xmlns:p14="http://schemas.microsoft.com/office/powerpoint/2010/main" val="2664868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4294967295"/>
          </p:nvPr>
        </p:nvSpPr>
        <p:spPr>
          <a:xfrm>
            <a:off x="3779764" y="3069594"/>
            <a:ext cx="4608660" cy="1662395"/>
          </a:xfrm>
          <a:prstGeom prst="rect">
            <a:avLst/>
          </a:prstGeom>
        </p:spPr>
        <p:txBody>
          <a:bodyPr/>
          <a:lstStyle/>
          <a:p>
            <a:pPr marL="0" indent="0">
              <a:spcBef>
                <a:spcPts val="0"/>
              </a:spcBef>
              <a:buNone/>
              <a:defRPr/>
            </a:pPr>
            <a:r>
              <a:rPr lang="en-US" altLang="ko-KR" sz="1600" dirty="0">
                <a:solidFill>
                  <a:schemeClr val="bg1"/>
                </a:solidFill>
                <a:latin typeface="Calibri" panose="020F0502020204030204" pitchFamily="34" charset="0"/>
                <a:cs typeface="Calibri" panose="020F0502020204030204" pitchFamily="34" charset="0"/>
              </a:rPr>
              <a:t>Centrale </a:t>
            </a:r>
            <a:r>
              <a:rPr lang="en-US" altLang="ko-KR" sz="1600" dirty="0" err="1">
                <a:solidFill>
                  <a:schemeClr val="bg1"/>
                </a:solidFill>
                <a:latin typeface="Calibri" panose="020F0502020204030204" pitchFamily="34" charset="0"/>
                <a:cs typeface="Calibri" panose="020F0502020204030204" pitchFamily="34" charset="0"/>
              </a:rPr>
              <a:t>vraag</a:t>
            </a:r>
            <a:r>
              <a:rPr lang="en-US" altLang="ko-KR" sz="1600" dirty="0">
                <a:solidFill>
                  <a:schemeClr val="bg1"/>
                </a:solidFill>
                <a:latin typeface="Calibri" panose="020F0502020204030204" pitchFamily="34" charset="0"/>
                <a:cs typeface="Calibri" panose="020F0502020204030204" pitchFamily="34" charset="0"/>
              </a:rPr>
              <a:t>: </a:t>
            </a:r>
          </a:p>
          <a:p>
            <a:pPr marL="0" indent="0">
              <a:spcBef>
                <a:spcPts val="0"/>
              </a:spcBef>
              <a:buNone/>
              <a:defRPr/>
            </a:pPr>
            <a:r>
              <a:rPr lang="en-US" altLang="ko-KR" sz="1600" dirty="0">
                <a:solidFill>
                  <a:schemeClr val="bg1"/>
                </a:solidFill>
                <a:latin typeface="Calibri" panose="020F0502020204030204" pitchFamily="34" charset="0"/>
                <a:cs typeface="Calibri" panose="020F0502020204030204" pitchFamily="34" charset="0"/>
              </a:rPr>
              <a:t>Op </a:t>
            </a:r>
            <a:r>
              <a:rPr lang="en-US" altLang="ko-KR" sz="1600" dirty="0" err="1">
                <a:solidFill>
                  <a:schemeClr val="bg1"/>
                </a:solidFill>
                <a:latin typeface="Calibri" panose="020F0502020204030204" pitchFamily="34" charset="0"/>
                <a:cs typeface="Calibri" panose="020F0502020204030204" pitchFamily="34" charset="0"/>
              </a:rPr>
              <a:t>welke</a:t>
            </a:r>
            <a:r>
              <a:rPr lang="en-US" altLang="ko-KR" sz="1600" dirty="0">
                <a:solidFill>
                  <a:schemeClr val="bg1"/>
                </a:solidFill>
                <a:latin typeface="Calibri" panose="020F0502020204030204" pitchFamily="34" charset="0"/>
                <a:cs typeface="Calibri" panose="020F0502020204030204" pitchFamily="34" charset="0"/>
              </a:rPr>
              <a:t> </a:t>
            </a:r>
            <a:r>
              <a:rPr lang="en-US" altLang="ko-KR" sz="1600" dirty="0" err="1">
                <a:solidFill>
                  <a:schemeClr val="bg1"/>
                </a:solidFill>
                <a:latin typeface="Calibri" panose="020F0502020204030204" pitchFamily="34" charset="0"/>
                <a:cs typeface="Calibri" panose="020F0502020204030204" pitchFamily="34" charset="0"/>
              </a:rPr>
              <a:t>manier</a:t>
            </a:r>
            <a:r>
              <a:rPr lang="en-US" altLang="ko-KR" sz="1600" dirty="0">
                <a:solidFill>
                  <a:schemeClr val="bg1"/>
                </a:solidFill>
                <a:latin typeface="Calibri" panose="020F0502020204030204" pitchFamily="34" charset="0"/>
                <a:cs typeface="Calibri" panose="020F0502020204030204" pitchFamily="34" charset="0"/>
              </a:rPr>
              <a:t> </a:t>
            </a:r>
            <a:r>
              <a:rPr lang="en-US" altLang="ko-KR" sz="1600" dirty="0" err="1">
                <a:solidFill>
                  <a:schemeClr val="bg1"/>
                </a:solidFill>
                <a:latin typeface="Calibri" panose="020F0502020204030204" pitchFamily="34" charset="0"/>
                <a:cs typeface="Calibri" panose="020F0502020204030204" pitchFamily="34" charset="0"/>
              </a:rPr>
              <a:t>werkt</a:t>
            </a:r>
            <a:r>
              <a:rPr lang="en-US" altLang="ko-KR" sz="1600" dirty="0">
                <a:solidFill>
                  <a:schemeClr val="bg1"/>
                </a:solidFill>
                <a:latin typeface="Calibri" panose="020F0502020204030204" pitchFamily="34" charset="0"/>
                <a:cs typeface="Calibri" panose="020F0502020204030204" pitchFamily="34" charset="0"/>
              </a:rPr>
              <a:t> het </a:t>
            </a:r>
            <a:r>
              <a:rPr lang="en-US" altLang="ko-KR" sz="1600" dirty="0" err="1">
                <a:solidFill>
                  <a:schemeClr val="bg1"/>
                </a:solidFill>
                <a:latin typeface="Calibri" panose="020F0502020204030204" pitchFamily="34" charset="0"/>
                <a:cs typeface="Calibri" panose="020F0502020204030204" pitchFamily="34" charset="0"/>
              </a:rPr>
              <a:t>nationalisme</a:t>
            </a:r>
            <a:r>
              <a:rPr lang="en-US" altLang="ko-KR" sz="1600" dirty="0">
                <a:solidFill>
                  <a:schemeClr val="bg1"/>
                </a:solidFill>
                <a:latin typeface="Calibri" panose="020F0502020204030204" pitchFamily="34" charset="0"/>
                <a:cs typeface="Calibri" panose="020F0502020204030204" pitchFamily="34" charset="0"/>
              </a:rPr>
              <a:t> </a:t>
            </a:r>
            <a:r>
              <a:rPr lang="en-US" altLang="ko-KR" sz="1600" dirty="0" err="1">
                <a:solidFill>
                  <a:schemeClr val="bg1"/>
                </a:solidFill>
                <a:latin typeface="Calibri" panose="020F0502020204030204" pitchFamily="34" charset="0"/>
                <a:cs typeface="Calibri" panose="020F0502020204030204" pitchFamily="34" charset="0"/>
              </a:rPr>
              <a:t>uit</a:t>
            </a:r>
            <a:r>
              <a:rPr lang="en-US" altLang="ko-KR" sz="1600" dirty="0">
                <a:solidFill>
                  <a:schemeClr val="bg1"/>
                </a:solidFill>
                <a:latin typeface="Calibri" panose="020F0502020204030204" pitchFamily="34" charset="0"/>
                <a:cs typeface="Calibri" panose="020F0502020204030204" pitchFamily="34" charset="0"/>
              </a:rPr>
              <a:t> het begin van de negentiende eeuw door in de </a:t>
            </a:r>
            <a:r>
              <a:rPr lang="en-US" altLang="ko-KR" sz="1600" dirty="0" err="1">
                <a:solidFill>
                  <a:schemeClr val="bg1"/>
                </a:solidFill>
                <a:latin typeface="Calibri" panose="020F0502020204030204" pitchFamily="34" charset="0"/>
                <a:cs typeface="Calibri" panose="020F0502020204030204" pitchFamily="34" charset="0"/>
              </a:rPr>
              <a:t>samenleving</a:t>
            </a:r>
            <a:r>
              <a:rPr lang="en-US" altLang="ko-KR" sz="1600" dirty="0">
                <a:solidFill>
                  <a:schemeClr val="bg1"/>
                </a:solidFill>
                <a:latin typeface="Calibri" panose="020F0502020204030204" pitchFamily="34" charset="0"/>
                <a:cs typeface="Calibri" panose="020F0502020204030204" pitchFamily="34" charset="0"/>
              </a:rPr>
              <a:t> van nu? </a:t>
            </a:r>
          </a:p>
        </p:txBody>
      </p:sp>
      <p:pic>
        <p:nvPicPr>
          <p:cNvPr id="6" name="Afbeelding 5" descr="Afbeelding met hemel, buitenshuis, oranje en rood-wit-blauwe vlaggetjes.">
            <a:extLst>
              <a:ext uri="{FF2B5EF4-FFF2-40B4-BE49-F238E27FC236}">
                <a16:creationId xmlns:a16="http://schemas.microsoft.com/office/drawing/2014/main" id="{E35369C2-09D5-F12C-5FE6-61CFC2C99D7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3419872" cy="5143500"/>
          </a:xfrm>
          <a:prstGeom prst="rect">
            <a:avLst/>
          </a:prstGeom>
        </p:spPr>
      </p:pic>
      <p:pic>
        <p:nvPicPr>
          <p:cNvPr id="5" name="Graphic 4" descr="Logo Literatuurgeschiedenis">
            <a:extLst>
              <a:ext uri="{FF2B5EF4-FFF2-40B4-BE49-F238E27FC236}">
                <a16:creationId xmlns:a16="http://schemas.microsoft.com/office/drawing/2014/main" id="{67A71B46-CA2A-1374-9BF5-AF308F7E904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51520" y="4371950"/>
            <a:ext cx="1235546" cy="451613"/>
          </a:xfrm>
          <a:prstGeom prst="rect">
            <a:avLst/>
          </a:prstGeom>
        </p:spPr>
      </p:pic>
      <p:sp>
        <p:nvSpPr>
          <p:cNvPr id="8" name="Titel 7">
            <a:extLst>
              <a:ext uri="{FF2B5EF4-FFF2-40B4-BE49-F238E27FC236}">
                <a16:creationId xmlns:a16="http://schemas.microsoft.com/office/drawing/2014/main" id="{C4DC3E0B-065C-3BBA-B4D2-F05D741A5BA8}"/>
              </a:ext>
            </a:extLst>
          </p:cNvPr>
          <p:cNvSpPr>
            <a:spLocks noGrp="1"/>
          </p:cNvSpPr>
          <p:nvPr>
            <p:ph type="title" idx="4294967295"/>
          </p:nvPr>
        </p:nvSpPr>
        <p:spPr>
          <a:xfrm>
            <a:off x="628650" y="-993775"/>
            <a:ext cx="7886700" cy="993775"/>
          </a:xfrm>
          <a:prstGeom prst="rect">
            <a:avLst/>
          </a:prstGeom>
        </p:spPr>
        <p:txBody>
          <a:bodyPr anchor="b"/>
          <a:lstStyle/>
          <a:p>
            <a:r>
              <a:rPr lang="nl-NL" dirty="0">
                <a:noFill/>
              </a:rPr>
              <a:t>Centrale vraag</a:t>
            </a:r>
          </a:p>
        </p:txBody>
      </p:sp>
      <p:sp>
        <p:nvSpPr>
          <p:cNvPr id="3" name="Text Placeholder 2"/>
          <p:cNvSpPr>
            <a:spLocks noGrp="1"/>
          </p:cNvSpPr>
          <p:nvPr>
            <p:ph type="body" sz="quarter" idx="10"/>
          </p:nvPr>
        </p:nvSpPr>
        <p:spPr/>
        <p:txBody>
          <a:bodyPr/>
          <a:lstStyle/>
          <a:p>
            <a:pPr>
              <a:spcBef>
                <a:spcPts val="0"/>
              </a:spcBef>
            </a:pPr>
            <a:r>
              <a:rPr lang="en-US" altLang="ko-KR" sz="4000" dirty="0" err="1">
                <a:solidFill>
                  <a:schemeClr val="bg1"/>
                </a:solidFill>
                <a:ea typeface="맑은 고딕" pitchFamily="50" charset="-127"/>
              </a:rPr>
              <a:t>Nationalisme</a:t>
            </a:r>
            <a:r>
              <a:rPr lang="en-US" altLang="ko-KR" sz="4000" dirty="0">
                <a:solidFill>
                  <a:schemeClr val="bg1"/>
                </a:solidFill>
                <a:ea typeface="맑은 고딕" pitchFamily="50" charset="-127"/>
              </a:rPr>
              <a:t> </a:t>
            </a:r>
            <a:br>
              <a:rPr lang="en-US" altLang="ko-KR" sz="4000" dirty="0">
                <a:solidFill>
                  <a:schemeClr val="bg1"/>
                </a:solidFill>
                <a:ea typeface="맑은 고딕" pitchFamily="50" charset="-127"/>
              </a:rPr>
            </a:br>
            <a:r>
              <a:rPr lang="en-US" altLang="ko-KR" sz="4000" b="0" dirty="0">
                <a:solidFill>
                  <a:schemeClr val="bg1"/>
                </a:solidFill>
                <a:ea typeface="맑은 고딕" pitchFamily="50" charset="-127"/>
              </a:rPr>
              <a:t>Taal </a:t>
            </a:r>
            <a:r>
              <a:rPr lang="en-US" altLang="ko-KR" sz="4000" b="0" dirty="0" err="1">
                <a:solidFill>
                  <a:schemeClr val="bg1"/>
                </a:solidFill>
                <a:ea typeface="맑은 고딕" pitchFamily="50" charset="-127"/>
              </a:rPr>
              <a:t>en</a:t>
            </a:r>
            <a:r>
              <a:rPr lang="en-US" altLang="ko-KR" sz="4000" b="0" dirty="0">
                <a:solidFill>
                  <a:schemeClr val="bg1"/>
                </a:solidFill>
                <a:ea typeface="맑은 고딕" pitchFamily="50" charset="-127"/>
              </a:rPr>
              <a:t> </a:t>
            </a:r>
            <a:r>
              <a:rPr lang="en-US" altLang="ko-KR" sz="4000" b="0" dirty="0" err="1">
                <a:solidFill>
                  <a:schemeClr val="bg1"/>
                </a:solidFill>
                <a:ea typeface="맑은 고딕" pitchFamily="50" charset="-127"/>
              </a:rPr>
              <a:t>identiteit</a:t>
            </a:r>
            <a:endParaRPr lang="en-US" altLang="ko-KR" sz="4000" b="0" cap="small" dirty="0">
              <a:solidFill>
                <a:schemeClr val="bg1"/>
              </a:solidFill>
            </a:endParaRPr>
          </a:p>
        </p:txBody>
      </p:sp>
    </p:spTree>
    <p:extLst>
      <p:ext uri="{BB962C8B-B14F-4D97-AF65-F5344CB8AC3E}">
        <p14:creationId xmlns:p14="http://schemas.microsoft.com/office/powerpoint/2010/main" val="5650129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F9479853-DA78-B5EB-101D-DD1768216C90}"/>
              </a:ext>
              <a:ext uri="{C183D7F6-B498-43B3-948B-1728B52AA6E4}">
                <adec:decorative xmlns:adec="http://schemas.microsoft.com/office/drawing/2017/decorative" val="1"/>
              </a:ext>
            </a:extLst>
          </p:cNvPr>
          <p:cNvSpPr/>
          <p:nvPr/>
        </p:nvSpPr>
        <p:spPr>
          <a:xfrm>
            <a:off x="0" y="1707654"/>
            <a:ext cx="9144000" cy="34358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kstvak 1">
            <a:extLst>
              <a:ext uri="{FF2B5EF4-FFF2-40B4-BE49-F238E27FC236}">
                <a16:creationId xmlns:a16="http://schemas.microsoft.com/office/drawing/2014/main" id="{8808AF98-3DFA-FF66-8F79-8922C87ADDF6}"/>
              </a:ext>
            </a:extLst>
          </p:cNvPr>
          <p:cNvSpPr txBox="1"/>
          <p:nvPr/>
        </p:nvSpPr>
        <p:spPr>
          <a:xfrm>
            <a:off x="2771800" y="2139702"/>
            <a:ext cx="6024735" cy="2554545"/>
          </a:xfrm>
          <a:prstGeom prst="rect">
            <a:avLst/>
          </a:prstGeom>
          <a:noFill/>
        </p:spPr>
        <p:txBody>
          <a:bodyPr wrap="square" rtlCol="0">
            <a:spAutoFit/>
          </a:bodyPr>
          <a:lstStyle/>
          <a:p>
            <a:r>
              <a:rPr lang="nl-NL" sz="1600" i="1" dirty="0">
                <a:latin typeface="Calibri" panose="020F0502020204030204" pitchFamily="34" charset="0"/>
                <a:cs typeface="Calibri" panose="020F0502020204030204" pitchFamily="34" charset="0"/>
              </a:rPr>
              <a:t>Ik juich, schoon thans geen zon van welvaart ons meer streelt,</a:t>
            </a:r>
          </a:p>
          <a:p>
            <a:r>
              <a:rPr lang="nl-NL" sz="1600" i="1" dirty="0">
                <a:latin typeface="Calibri" panose="020F0502020204030204" pitchFamily="34" charset="0"/>
                <a:cs typeface="Calibri" panose="020F0502020204030204" pitchFamily="34" charset="0"/>
              </a:rPr>
              <a:t>Dat ik, o Nederland! ben op uw' grond geteeld;</a:t>
            </a:r>
          </a:p>
          <a:p>
            <a:r>
              <a:rPr lang="nl-NL" sz="1600" i="1" dirty="0">
                <a:latin typeface="Calibri" panose="020F0502020204030204" pitchFamily="34" charset="0"/>
                <a:cs typeface="Calibri" panose="020F0502020204030204" pitchFamily="34" charset="0"/>
              </a:rPr>
              <a:t>Dat, van den glans, die eens </a:t>
            </a:r>
            <a:r>
              <a:rPr lang="nl-NL" sz="1600" i="1" dirty="0" err="1">
                <a:latin typeface="Calibri" panose="020F0502020204030204" pitchFamily="34" charset="0"/>
                <a:cs typeface="Calibri" panose="020F0502020204030204" pitchFamily="34" charset="0"/>
              </a:rPr>
              <a:t>mogt</a:t>
            </a:r>
            <a:r>
              <a:rPr lang="nl-NL" sz="1600" i="1" dirty="0">
                <a:latin typeface="Calibri" panose="020F0502020204030204" pitchFamily="34" charset="0"/>
                <a:cs typeface="Calibri" panose="020F0502020204030204" pitchFamily="34" charset="0"/>
              </a:rPr>
              <a:t> op uw velden stralen,</a:t>
            </a:r>
          </a:p>
          <a:p>
            <a:r>
              <a:rPr lang="nl-NL" sz="1600" i="1" dirty="0">
                <a:latin typeface="Calibri" panose="020F0502020204030204" pitchFamily="34" charset="0"/>
                <a:cs typeface="Calibri" panose="020F0502020204030204" pitchFamily="34" charset="0"/>
              </a:rPr>
              <a:t>Een nietig </a:t>
            </a:r>
            <a:r>
              <a:rPr lang="nl-NL" sz="1600" i="1" dirty="0" err="1">
                <a:latin typeface="Calibri" panose="020F0502020204030204" pitchFamily="34" charset="0"/>
                <a:cs typeface="Calibri" panose="020F0502020204030204" pitchFamily="34" charset="0"/>
              </a:rPr>
              <a:t>sprankjen</a:t>
            </a:r>
            <a:r>
              <a:rPr lang="nl-NL" sz="1600" i="1" dirty="0">
                <a:latin typeface="Calibri" panose="020F0502020204030204" pitchFamily="34" charset="0"/>
                <a:cs typeface="Calibri" panose="020F0502020204030204" pitchFamily="34" charset="0"/>
              </a:rPr>
              <a:t> op mijn' schedel af mag dalen;</a:t>
            </a:r>
          </a:p>
          <a:p>
            <a:r>
              <a:rPr lang="nl-NL" sz="1600" i="1" dirty="0">
                <a:latin typeface="Calibri" panose="020F0502020204030204" pitchFamily="34" charset="0"/>
                <a:cs typeface="Calibri" panose="020F0502020204030204" pitchFamily="34" charset="0"/>
              </a:rPr>
              <a:t>Dat ik ook deel in de eer, den roem, die 't Voorgeslacht,</a:t>
            </a:r>
          </a:p>
          <a:p>
            <a:r>
              <a:rPr lang="nl-NL" sz="1600" i="1" dirty="0">
                <a:latin typeface="Calibri" panose="020F0502020204030204" pitchFamily="34" charset="0"/>
                <a:cs typeface="Calibri" panose="020F0502020204030204" pitchFamily="34" charset="0"/>
              </a:rPr>
              <a:t>'t Verbaasd </a:t>
            </a:r>
            <a:r>
              <a:rPr lang="nl-NL" sz="1600" i="1" dirty="0" err="1">
                <a:latin typeface="Calibri" panose="020F0502020204030204" pitchFamily="34" charset="0"/>
                <a:cs typeface="Calibri" panose="020F0502020204030204" pitchFamily="34" charset="0"/>
              </a:rPr>
              <a:t>Euroop</a:t>
            </a:r>
            <a:r>
              <a:rPr lang="nl-NL" sz="1600" i="1" dirty="0">
                <a:latin typeface="Calibri" panose="020F0502020204030204" pitchFamily="34" charset="0"/>
                <a:cs typeface="Calibri" panose="020F0502020204030204" pitchFamily="34" charset="0"/>
              </a:rPr>
              <a:t>' ten trots, aan ons ten erfgoed </a:t>
            </a:r>
            <a:r>
              <a:rPr lang="nl-NL" sz="1600" i="1" dirty="0" err="1">
                <a:latin typeface="Calibri" panose="020F0502020204030204" pitchFamily="34" charset="0"/>
                <a:cs typeface="Calibri" panose="020F0502020204030204" pitchFamily="34" charset="0"/>
              </a:rPr>
              <a:t>bragt</a:t>
            </a:r>
            <a:r>
              <a:rPr lang="nl-NL" sz="1600" i="1" dirty="0">
                <a:latin typeface="Calibri" panose="020F0502020204030204" pitchFamily="34" charset="0"/>
                <a:cs typeface="Calibri" panose="020F0502020204030204" pitchFamily="34" charset="0"/>
              </a:rPr>
              <a:t>!</a:t>
            </a:r>
          </a:p>
          <a:p>
            <a:r>
              <a:rPr lang="nl-NL" sz="1600" i="1" dirty="0">
                <a:latin typeface="Calibri" panose="020F0502020204030204" pitchFamily="34" charset="0"/>
                <a:cs typeface="Calibri" panose="020F0502020204030204" pitchFamily="34" charset="0"/>
              </a:rPr>
              <a:t>'k Zweer bij dat erfdeel, bij de trouw en deugd der </a:t>
            </a:r>
            <a:r>
              <a:rPr lang="nl-NL" sz="1600" i="1" dirty="0" err="1">
                <a:latin typeface="Calibri" panose="020F0502020204030204" pitchFamily="34" charset="0"/>
                <a:cs typeface="Calibri" panose="020F0502020204030204" pitchFamily="34" charset="0"/>
              </a:rPr>
              <a:t>Vadren</a:t>
            </a:r>
            <a:r>
              <a:rPr lang="nl-NL" sz="1600" i="1" dirty="0">
                <a:latin typeface="Calibri" panose="020F0502020204030204" pitchFamily="34" charset="0"/>
                <a:cs typeface="Calibri" panose="020F0502020204030204" pitchFamily="34" charset="0"/>
              </a:rPr>
              <a:t>.</a:t>
            </a:r>
          </a:p>
          <a:p>
            <a:r>
              <a:rPr lang="nl-NL" sz="1600" i="1" dirty="0">
                <a:latin typeface="Calibri" panose="020F0502020204030204" pitchFamily="34" charset="0"/>
                <a:cs typeface="Calibri" panose="020F0502020204030204" pitchFamily="34" charset="0"/>
              </a:rPr>
              <a:t>Dat steeds de dankbaarheid zal </a:t>
            </a:r>
            <a:r>
              <a:rPr lang="nl-NL" sz="1600" i="1" dirty="0" err="1">
                <a:latin typeface="Calibri" panose="020F0502020204030204" pitchFamily="34" charset="0"/>
                <a:cs typeface="Calibri" panose="020F0502020204030204" pitchFamily="34" charset="0"/>
              </a:rPr>
              <a:t>gloeijen</a:t>
            </a:r>
            <a:r>
              <a:rPr lang="nl-NL" sz="1600" i="1" dirty="0">
                <a:latin typeface="Calibri" panose="020F0502020204030204" pitchFamily="34" charset="0"/>
                <a:cs typeface="Calibri" panose="020F0502020204030204" pitchFamily="34" charset="0"/>
              </a:rPr>
              <a:t> in mijne </a:t>
            </a:r>
            <a:r>
              <a:rPr lang="nl-NL" sz="1600" i="1" dirty="0" err="1">
                <a:latin typeface="Calibri" panose="020F0502020204030204" pitchFamily="34" charset="0"/>
                <a:cs typeface="Calibri" panose="020F0502020204030204" pitchFamily="34" charset="0"/>
              </a:rPr>
              <a:t>adren</a:t>
            </a:r>
            <a:r>
              <a:rPr lang="nl-NL" sz="1600" i="1" dirty="0">
                <a:latin typeface="Calibri" panose="020F0502020204030204" pitchFamily="34" charset="0"/>
                <a:cs typeface="Calibri" panose="020F0502020204030204" pitchFamily="34" charset="0"/>
              </a:rPr>
              <a:t>;</a:t>
            </a:r>
          </a:p>
          <a:p>
            <a:r>
              <a:rPr lang="nl-NL" sz="1600" i="1" dirty="0">
                <a:latin typeface="Calibri" panose="020F0502020204030204" pitchFamily="34" charset="0"/>
                <a:cs typeface="Calibri" panose="020F0502020204030204" pitchFamily="34" charset="0"/>
              </a:rPr>
              <a:t>Ja! 'k blijf, o Vaderland! tot aan het uur des doods,</a:t>
            </a:r>
          </a:p>
          <a:p>
            <a:r>
              <a:rPr lang="nl-NL" sz="1600" i="1" dirty="0">
                <a:latin typeface="Calibri" panose="020F0502020204030204" pitchFamily="34" charset="0"/>
                <a:cs typeface="Calibri" panose="020F0502020204030204" pitchFamily="34" charset="0"/>
              </a:rPr>
              <a:t>Als Nederlander, op dien </a:t>
            </a:r>
            <a:r>
              <a:rPr lang="nl-NL" sz="1600" i="1" dirty="0" err="1">
                <a:latin typeface="Calibri" panose="020F0502020204030204" pitchFamily="34" charset="0"/>
                <a:cs typeface="Calibri" panose="020F0502020204030204" pitchFamily="34" charset="0"/>
              </a:rPr>
              <a:t>schoonen</a:t>
            </a:r>
            <a:r>
              <a:rPr lang="nl-NL" sz="1600" i="1" dirty="0">
                <a:latin typeface="Calibri" panose="020F0502020204030204" pitchFamily="34" charset="0"/>
                <a:cs typeface="Calibri" panose="020F0502020204030204" pitchFamily="34" charset="0"/>
              </a:rPr>
              <a:t> </a:t>
            </a:r>
            <a:r>
              <a:rPr lang="nl-NL" sz="1600" i="1" dirty="0" err="1">
                <a:latin typeface="Calibri" panose="020F0502020204030204" pitchFamily="34" charset="0"/>
                <a:cs typeface="Calibri" panose="020F0502020204030204" pitchFamily="34" charset="0"/>
              </a:rPr>
              <a:t>eernaam</a:t>
            </a:r>
            <a:r>
              <a:rPr lang="nl-NL" sz="1600" i="1" dirty="0">
                <a:latin typeface="Calibri" panose="020F0502020204030204" pitchFamily="34" charset="0"/>
                <a:cs typeface="Calibri" panose="020F0502020204030204" pitchFamily="34" charset="0"/>
              </a:rPr>
              <a:t> </a:t>
            </a:r>
            <a:r>
              <a:rPr lang="nl-NL" sz="1600" i="1" dirty="0" err="1">
                <a:latin typeface="Calibri" panose="020F0502020204030204" pitchFamily="34" charset="0"/>
                <a:cs typeface="Calibri" panose="020F0502020204030204" pitchFamily="34" charset="0"/>
              </a:rPr>
              <a:t>grootsch</a:t>
            </a:r>
            <a:r>
              <a:rPr lang="nl-NL" sz="1600" i="1" dirty="0">
                <a:latin typeface="Calibri" panose="020F0502020204030204" pitchFamily="34" charset="0"/>
                <a:cs typeface="Calibri" panose="020F0502020204030204" pitchFamily="34" charset="0"/>
              </a:rPr>
              <a:t>.</a:t>
            </a:r>
          </a:p>
        </p:txBody>
      </p:sp>
      <p:pic>
        <p:nvPicPr>
          <p:cNvPr id="3" name="Afbeelding 1" descr="Voorkant De Hollandsche Natie in zes zangen">
            <a:extLst>
              <a:ext uri="{FF2B5EF4-FFF2-40B4-BE49-F238E27FC236}">
                <a16:creationId xmlns:a16="http://schemas.microsoft.com/office/drawing/2014/main" id="{689C0823-DBB7-C127-DEBC-1EF8E462AEB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39552" y="2011873"/>
            <a:ext cx="1806465" cy="273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el 3">
            <a:extLst>
              <a:ext uri="{FF2B5EF4-FFF2-40B4-BE49-F238E27FC236}">
                <a16:creationId xmlns:a16="http://schemas.microsoft.com/office/drawing/2014/main" id="{0725F62B-9EE4-88ED-C63A-03ADFAAE2ABD}"/>
              </a:ext>
            </a:extLst>
          </p:cNvPr>
          <p:cNvSpPr>
            <a:spLocks noGrp="1"/>
          </p:cNvSpPr>
          <p:nvPr>
            <p:ph type="title" idx="4294967295"/>
          </p:nvPr>
        </p:nvSpPr>
        <p:spPr>
          <a:xfrm>
            <a:off x="628650" y="-993775"/>
            <a:ext cx="7886700" cy="993775"/>
          </a:xfrm>
          <a:prstGeom prst="rect">
            <a:avLst/>
          </a:prstGeom>
        </p:spPr>
        <p:txBody>
          <a:bodyPr anchor="b"/>
          <a:lstStyle/>
          <a:p>
            <a:r>
              <a:rPr lang="nl-NL" dirty="0">
                <a:noFill/>
              </a:rPr>
              <a:t>Gedicht Helden</a:t>
            </a:r>
          </a:p>
        </p:txBody>
      </p:sp>
      <p:sp>
        <p:nvSpPr>
          <p:cNvPr id="5" name="Text Placeholder 1">
            <a:extLst>
              <a:ext uri="{FF2B5EF4-FFF2-40B4-BE49-F238E27FC236}">
                <a16:creationId xmlns:a16="http://schemas.microsoft.com/office/drawing/2014/main" id="{D32E9484-4BDD-4E51-EA99-CBD16AE116A5}"/>
              </a:ext>
            </a:extLst>
          </p:cNvPr>
          <p:cNvSpPr txBox="1">
            <a:spLocks/>
          </p:cNvSpPr>
          <p:nvPr/>
        </p:nvSpPr>
        <p:spPr>
          <a:xfrm>
            <a:off x="467544" y="223826"/>
            <a:ext cx="2304256" cy="1653736"/>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altLang="ko-KR" sz="2400" dirty="0">
                <a:latin typeface="Garamond" panose="02020404030301010803" pitchFamily="18" charset="0"/>
                <a:cs typeface="Arial" pitchFamily="34" charset="0"/>
              </a:rPr>
              <a:t>19de-eeuwse</a:t>
            </a:r>
            <a:r>
              <a:rPr lang="en-US" altLang="ko-KR" dirty="0">
                <a:latin typeface="Garamond" panose="02020404030301010803" pitchFamily="18" charset="0"/>
                <a:cs typeface="Arial" pitchFamily="34" charset="0"/>
              </a:rPr>
              <a:t> </a:t>
            </a:r>
          </a:p>
          <a:p>
            <a:pPr marL="0" indent="0">
              <a:spcBef>
                <a:spcPts val="0"/>
              </a:spcBef>
              <a:buNone/>
            </a:pPr>
            <a:r>
              <a:rPr lang="en-US" altLang="ko-KR" sz="6000" dirty="0">
                <a:latin typeface="Garamond" panose="02020404030301010803" pitchFamily="18" charset="0"/>
                <a:cs typeface="Arial" pitchFamily="34" charset="0"/>
              </a:rPr>
              <a:t>HELD</a:t>
            </a:r>
          </a:p>
        </p:txBody>
      </p:sp>
    </p:spTree>
    <p:extLst>
      <p:ext uri="{BB962C8B-B14F-4D97-AF65-F5344CB8AC3E}">
        <p14:creationId xmlns:p14="http://schemas.microsoft.com/office/powerpoint/2010/main" val="104117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8BFEADC7-1F48-DD9C-1F61-E8E3EFF960C8}"/>
              </a:ext>
              <a:ext uri="{C183D7F6-B498-43B3-948B-1728B52AA6E4}">
                <adec:decorative xmlns:adec="http://schemas.microsoft.com/office/drawing/2017/decorative" val="1"/>
              </a:ext>
            </a:extLst>
          </p:cNvPr>
          <p:cNvSpPr/>
          <p:nvPr/>
        </p:nvSpPr>
        <p:spPr>
          <a:xfrm>
            <a:off x="0" y="1707654"/>
            <a:ext cx="9144000" cy="34358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8" name="Picture 4" descr="Afbeelding Beleg van Haarlem. Ongeveer 20 mensen staat op een muur (stadsmuur?) en vecht tegen de soldaten die de muur proberen op te klimmen. Op de achtergrond is een Nederlandse vlag te zien en zie je veel rook/stof.">
            <a:extLst>
              <a:ext uri="{FF2B5EF4-FFF2-40B4-BE49-F238E27FC236}">
                <a16:creationId xmlns:a16="http://schemas.microsoft.com/office/drawing/2014/main" id="{56B09A6A-3C89-1E69-F661-1F5539B9E4E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6298" y="1946180"/>
            <a:ext cx="2861523" cy="2281754"/>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578B8569-903C-466A-EBCD-671246D8F887}"/>
              </a:ext>
            </a:extLst>
          </p:cNvPr>
          <p:cNvSpPr txBox="1"/>
          <p:nvPr/>
        </p:nvSpPr>
        <p:spPr>
          <a:xfrm>
            <a:off x="467544" y="4299942"/>
            <a:ext cx="3055195" cy="646331"/>
          </a:xfrm>
          <a:prstGeom prst="rect">
            <a:avLst/>
          </a:prstGeom>
          <a:noFill/>
        </p:spPr>
        <p:txBody>
          <a:bodyPr wrap="none" rtlCol="0">
            <a:spAutoFit/>
          </a:bodyPr>
          <a:lstStyle/>
          <a:p>
            <a:r>
              <a:rPr lang="nl-NL" sz="1200" i="1" dirty="0"/>
              <a:t>Alleen maar mannen?</a:t>
            </a:r>
          </a:p>
          <a:p>
            <a:r>
              <a:rPr lang="nl-NL" sz="1200" dirty="0"/>
              <a:t>Beleg van Haarlem 1572</a:t>
            </a:r>
          </a:p>
          <a:p>
            <a:r>
              <a:rPr lang="nl-NL" sz="1200" dirty="0"/>
              <a:t>Kenau van Hasselaar, geschilderd in 1854</a:t>
            </a:r>
          </a:p>
        </p:txBody>
      </p:sp>
      <p:pic>
        <p:nvPicPr>
          <p:cNvPr id="1026" name="Picture 2" descr="Afbeelding Leidens Ontzet 1574. Man in donkere kleding wijst naar de menigte. Die smeken de man hun niets aan te doen. Op de achtergrond zie je de Pieterskerk in Leiden.">
            <a:extLst>
              <a:ext uri="{FF2B5EF4-FFF2-40B4-BE49-F238E27FC236}">
                <a16:creationId xmlns:a16="http://schemas.microsoft.com/office/drawing/2014/main" id="{1E6C61BA-66DF-E317-5B45-8300FD70EB5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51920" y="1946179"/>
            <a:ext cx="3042337" cy="2281753"/>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1882737F-62C6-88B4-4CB3-0FD7DB877E02}"/>
              </a:ext>
            </a:extLst>
          </p:cNvPr>
          <p:cNvSpPr txBox="1"/>
          <p:nvPr/>
        </p:nvSpPr>
        <p:spPr>
          <a:xfrm>
            <a:off x="3773707" y="4483341"/>
            <a:ext cx="3566297" cy="461665"/>
          </a:xfrm>
          <a:prstGeom prst="rect">
            <a:avLst/>
          </a:prstGeom>
          <a:noFill/>
        </p:spPr>
        <p:txBody>
          <a:bodyPr wrap="none" rtlCol="0">
            <a:spAutoFit/>
          </a:bodyPr>
          <a:lstStyle/>
          <a:p>
            <a:r>
              <a:rPr lang="nl-NL" sz="1200" dirty="0"/>
              <a:t>Leidens Ontzet 1574</a:t>
            </a:r>
          </a:p>
          <a:p>
            <a:r>
              <a:rPr lang="nl-NL" sz="1200" dirty="0"/>
              <a:t>Burgemeester van der Werff, geschilderd in 1816 </a:t>
            </a:r>
          </a:p>
        </p:txBody>
      </p:sp>
      <p:sp>
        <p:nvSpPr>
          <p:cNvPr id="2" name="Text Placeholder 1">
            <a:extLst>
              <a:ext uri="{FF2B5EF4-FFF2-40B4-BE49-F238E27FC236}">
                <a16:creationId xmlns:a16="http://schemas.microsoft.com/office/drawing/2014/main" id="{2B9471D9-2722-6788-EED8-C4C8A3A9654E}"/>
              </a:ext>
            </a:extLst>
          </p:cNvPr>
          <p:cNvSpPr txBox="1">
            <a:spLocks noGrp="1"/>
          </p:cNvSpPr>
          <p:nvPr>
            <p:ph type="title" idx="4294967295"/>
          </p:nvPr>
        </p:nvSpPr>
        <p:spPr>
          <a:xfrm>
            <a:off x="467544" y="223826"/>
            <a:ext cx="3384376" cy="14118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00000"/>
              </a:lnSpc>
              <a:spcBef>
                <a:spcPts val="0"/>
              </a:spcBef>
              <a:spcAft>
                <a:spcPts val="0"/>
              </a:spcAft>
              <a:buClrTx/>
              <a:buSzTx/>
              <a:buFont typeface="Arial" pitchFamily="34" charset="0"/>
              <a:buNone/>
              <a:tabLst/>
              <a:defRPr/>
            </a:pPr>
            <a:r>
              <a:rPr kumimoji="0" lang="en-US" altLang="ko-KR" sz="6000" b="0" i="0" u="none" strike="noStrike" kern="1200" cap="none" spc="0" normalizeH="0" baseline="0" noProof="0" dirty="0">
                <a:ln>
                  <a:noFill/>
                </a:ln>
                <a:solidFill>
                  <a:schemeClr val="tx1"/>
                </a:solidFill>
                <a:effectLst/>
                <a:uLnTx/>
                <a:uFillTx/>
                <a:latin typeface="Garamond" panose="02020404030301010803" pitchFamily="18" charset="0"/>
                <a:ea typeface="+mn-ea"/>
                <a:cs typeface="Arial" pitchFamily="34" charset="0"/>
              </a:rPr>
              <a:t>HELD</a:t>
            </a:r>
          </a:p>
          <a:p>
            <a:pPr marL="0" marR="0" lvl="0" indent="0" algn="l" defTabSz="914400" rtl="0" eaLnBrk="1" fontAlgn="auto" latinLnBrk="1" hangingPunct="1">
              <a:lnSpc>
                <a:spcPct val="10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chemeClr val="tx1"/>
                </a:solidFill>
                <a:effectLst/>
                <a:uLnTx/>
                <a:uFillTx/>
                <a:latin typeface="Garamond" panose="02020404030301010803" pitchFamily="18" charset="0"/>
                <a:ea typeface="+mn-ea"/>
                <a:cs typeface="Arial" pitchFamily="34" charset="0"/>
              </a:rPr>
              <a:t>in de </a:t>
            </a:r>
            <a:r>
              <a:rPr kumimoji="0" lang="en-US" altLang="ko-KR" sz="2400" b="0" i="0" u="none" strike="noStrike" kern="1200" cap="none" spc="0" normalizeH="0" baseline="0" noProof="0" dirty="0" err="1">
                <a:ln>
                  <a:noFill/>
                </a:ln>
                <a:solidFill>
                  <a:schemeClr val="tx1"/>
                </a:solidFill>
                <a:effectLst/>
                <a:uLnTx/>
                <a:uFillTx/>
                <a:latin typeface="Garamond" panose="02020404030301010803" pitchFamily="18" charset="0"/>
                <a:ea typeface="+mn-ea"/>
                <a:cs typeface="Arial" pitchFamily="34" charset="0"/>
              </a:rPr>
              <a:t>schilderkunst</a:t>
            </a:r>
            <a:endParaRPr kumimoji="0" lang="en-US" altLang="ko-KR" sz="4000" b="0" i="0" u="none" strike="noStrike" kern="1200" cap="none" spc="0" normalizeH="0" baseline="0" noProof="0" dirty="0">
              <a:ln>
                <a:noFill/>
              </a:ln>
              <a:solidFill>
                <a:schemeClr val="tx1"/>
              </a:solidFill>
              <a:effectLst/>
              <a:uLnTx/>
              <a:uFillTx/>
              <a:latin typeface="Garamond" panose="02020404030301010803" pitchFamily="18" charset="0"/>
              <a:ea typeface="+mn-ea"/>
              <a:cs typeface="Arial" pitchFamily="34" charset="0"/>
            </a:endParaRPr>
          </a:p>
          <a:p>
            <a:pPr marL="0" marR="0" lvl="0" indent="0" algn="l" defTabSz="914400" rtl="0" eaLnBrk="1" fontAlgn="auto" latinLnBrk="1" hangingPunct="1">
              <a:lnSpc>
                <a:spcPct val="100000"/>
              </a:lnSpc>
              <a:spcBef>
                <a:spcPts val="0"/>
              </a:spcBef>
              <a:spcAft>
                <a:spcPts val="0"/>
              </a:spcAft>
              <a:buClrTx/>
              <a:buSzTx/>
              <a:buFont typeface="Arial" pitchFamily="34" charset="0"/>
              <a:buNone/>
              <a:tabLst/>
              <a:defRPr/>
            </a:pPr>
            <a:endParaRPr kumimoji="0" lang="en-US" altLang="ko-KR" sz="6000" b="0" i="0" u="none" strike="noStrike" kern="1200" cap="none" spc="0" normalizeH="0" baseline="0" noProof="0" dirty="0">
              <a:ln>
                <a:noFill/>
              </a:ln>
              <a:solidFill>
                <a:schemeClr val="tx1"/>
              </a:solidFill>
              <a:effectLst/>
              <a:uLnTx/>
              <a:uFillTx/>
              <a:latin typeface="Garamond" panose="02020404030301010803" pitchFamily="18" charset="0"/>
              <a:ea typeface="+mn-ea"/>
              <a:cs typeface="Arial" pitchFamily="34" charset="0"/>
            </a:endParaRPr>
          </a:p>
        </p:txBody>
      </p:sp>
    </p:spTree>
    <p:extLst>
      <p:ext uri="{BB962C8B-B14F-4D97-AF65-F5344CB8AC3E}">
        <p14:creationId xmlns:p14="http://schemas.microsoft.com/office/powerpoint/2010/main" val="1085242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0A199B1F-586F-09CB-DB26-ECDEBBD0D5A1}"/>
              </a:ext>
              <a:ext uri="{C183D7F6-B498-43B3-948B-1728B52AA6E4}">
                <adec:decorative xmlns:adec="http://schemas.microsoft.com/office/drawing/2017/decorative" val="1"/>
              </a:ext>
            </a:extLst>
          </p:cNvPr>
          <p:cNvSpPr/>
          <p:nvPr/>
        </p:nvSpPr>
        <p:spPr>
          <a:xfrm>
            <a:off x="0" y="0"/>
            <a:ext cx="5220072"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filmaffiche Nova Zembla">
            <a:extLst>
              <a:ext uri="{FF2B5EF4-FFF2-40B4-BE49-F238E27FC236}">
                <a16:creationId xmlns:a16="http://schemas.microsoft.com/office/drawing/2014/main" id="{A39F7780-1F70-B041-3D7F-305F2D9A52D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5536" y="987574"/>
            <a:ext cx="2078462" cy="2937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6" descr="Afbeelding filmaffiche Michiel de Ruyter">
            <a:extLst>
              <a:ext uri="{FF2B5EF4-FFF2-40B4-BE49-F238E27FC236}">
                <a16:creationId xmlns:a16="http://schemas.microsoft.com/office/drawing/2014/main" id="{D2DEFB27-DC7B-68A0-148C-FD083506BD3F}"/>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771800" y="987574"/>
            <a:ext cx="2090110" cy="2937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
            <a:extLst>
              <a:ext uri="{FF2B5EF4-FFF2-40B4-BE49-F238E27FC236}">
                <a16:creationId xmlns:a16="http://schemas.microsoft.com/office/drawing/2014/main" id="{6737CB75-EFB6-19A7-B48F-BA65A2612A56}"/>
              </a:ext>
            </a:extLst>
          </p:cNvPr>
          <p:cNvSpPr txBox="1">
            <a:spLocks/>
          </p:cNvSpPr>
          <p:nvPr/>
        </p:nvSpPr>
        <p:spPr>
          <a:xfrm>
            <a:off x="5571532" y="223826"/>
            <a:ext cx="2304256" cy="1653736"/>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altLang="ko-KR" sz="2400" dirty="0">
                <a:latin typeface="Garamond" panose="02020404030301010803" pitchFamily="18" charset="0"/>
                <a:cs typeface="Arial" pitchFamily="34" charset="0"/>
              </a:rPr>
              <a:t>19de-eeuwse</a:t>
            </a:r>
            <a:r>
              <a:rPr lang="en-US" altLang="ko-KR" dirty="0">
                <a:latin typeface="Garamond" panose="02020404030301010803" pitchFamily="18" charset="0"/>
                <a:cs typeface="Arial" pitchFamily="34" charset="0"/>
              </a:rPr>
              <a:t> </a:t>
            </a:r>
          </a:p>
          <a:p>
            <a:pPr marL="0" indent="0">
              <a:spcBef>
                <a:spcPts val="0"/>
              </a:spcBef>
              <a:buNone/>
            </a:pPr>
            <a:r>
              <a:rPr lang="en-US" altLang="ko-KR" sz="6000" dirty="0">
                <a:latin typeface="Garamond" panose="02020404030301010803" pitchFamily="18" charset="0"/>
                <a:cs typeface="Arial" pitchFamily="34" charset="0"/>
              </a:rPr>
              <a:t>HELD</a:t>
            </a:r>
          </a:p>
        </p:txBody>
      </p:sp>
      <p:sp>
        <p:nvSpPr>
          <p:cNvPr id="5" name="Titel 4">
            <a:extLst>
              <a:ext uri="{FF2B5EF4-FFF2-40B4-BE49-F238E27FC236}">
                <a16:creationId xmlns:a16="http://schemas.microsoft.com/office/drawing/2014/main" id="{9A320BED-DAB9-9DA7-5B37-54B373562537}"/>
              </a:ext>
            </a:extLst>
          </p:cNvPr>
          <p:cNvSpPr>
            <a:spLocks noGrp="1"/>
          </p:cNvSpPr>
          <p:nvPr>
            <p:ph type="title" idx="4294967295"/>
          </p:nvPr>
        </p:nvSpPr>
        <p:spPr>
          <a:xfrm>
            <a:off x="5615608" y="1527163"/>
            <a:ext cx="2899742" cy="1044587"/>
          </a:xfrm>
          <a:prstGeom prst="rect">
            <a:avLst/>
          </a:prstGeom>
        </p:spPr>
        <p:txBody>
          <a:bodyPr/>
          <a:lstStyle/>
          <a:p>
            <a:pPr algn="l"/>
            <a:r>
              <a:rPr lang="en-US" sz="2400" b="0" i="0" kern="1200" spc="0" baseline="0" dirty="0">
                <a:ln>
                  <a:noFill/>
                </a:ln>
                <a:solidFill>
                  <a:srgbClr val="000000"/>
                </a:solidFill>
                <a:effectLst/>
                <a:latin typeface="Garamond" panose="02020404030301010803" pitchFamily="18" charset="0"/>
                <a:ea typeface="Arial Unicode MS" panose="020B0604020202020204" pitchFamily="34" charset="-128"/>
                <a:cs typeface="Arial" panose="020B0604020202020204" pitchFamily="34" charset="0"/>
              </a:rPr>
              <a:t>in films</a:t>
            </a:r>
            <a:endParaRPr lang="nl-NL" dirty="0"/>
          </a:p>
        </p:txBody>
      </p:sp>
    </p:spTree>
    <p:extLst>
      <p:ext uri="{BB962C8B-B14F-4D97-AF65-F5344CB8AC3E}">
        <p14:creationId xmlns:p14="http://schemas.microsoft.com/office/powerpoint/2010/main" val="724972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81144-FFFA-93EB-604C-47950AD86A4B}"/>
            </a:ext>
          </a:extLst>
        </p:cNvPr>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45BF8F91-73EF-ED08-74C0-D57DFCC690C9}"/>
              </a:ext>
            </a:extLst>
          </p:cNvPr>
          <p:cNvSpPr>
            <a:spLocks noGrp="1"/>
          </p:cNvSpPr>
          <p:nvPr>
            <p:ph type="body" sz="quarter" idx="11"/>
          </p:nvPr>
        </p:nvSpPr>
        <p:spPr/>
        <p:txBody>
          <a:bodyPr/>
          <a:lstStyle/>
          <a:p>
            <a:r>
              <a:rPr lang="nl-NL" dirty="0"/>
              <a:t>Helden</a:t>
            </a:r>
          </a:p>
        </p:txBody>
      </p:sp>
      <p:sp>
        <p:nvSpPr>
          <p:cNvPr id="8" name="Tekstvak 7">
            <a:extLst>
              <a:ext uri="{FF2B5EF4-FFF2-40B4-BE49-F238E27FC236}">
                <a16:creationId xmlns:a16="http://schemas.microsoft.com/office/drawing/2014/main" id="{F9B0F101-D0E8-CBF7-244F-57AC3A446661}"/>
              </a:ext>
            </a:extLst>
          </p:cNvPr>
          <p:cNvSpPr txBox="1"/>
          <p:nvPr/>
        </p:nvSpPr>
        <p:spPr>
          <a:xfrm>
            <a:off x="611560" y="1275606"/>
            <a:ext cx="8028892" cy="3600400"/>
          </a:xfrm>
          <a:prstGeom prst="rect">
            <a:avLst/>
          </a:prstGeom>
          <a:noFill/>
        </p:spPr>
        <p:txBody>
          <a:bodyPr wrap="square" rtlCol="0">
            <a:noAutofit/>
          </a:bodyPr>
          <a:lstStyle/>
          <a:p>
            <a:pPr>
              <a:lnSpc>
                <a:spcPct val="150000"/>
              </a:lnSpc>
            </a:pPr>
            <a:r>
              <a:rPr lang="nl-NL" sz="1000" b="1" dirty="0">
                <a:latin typeface="Calibri" panose="020F0502020204030204" pitchFamily="34" charset="0"/>
                <a:cs typeface="Calibri" panose="020F0502020204030204" pitchFamily="34" charset="0"/>
              </a:rPr>
              <a:t>Nodig</a:t>
            </a:r>
            <a:r>
              <a:rPr lang="nl-NL" sz="1000" dirty="0">
                <a:latin typeface="Calibri" panose="020F0502020204030204" pitchFamily="34" charset="0"/>
                <a:cs typeface="Calibri" panose="020F0502020204030204" pitchFamily="34" charset="0"/>
              </a:rPr>
              <a:t>: schrift, pen</a:t>
            </a:r>
          </a:p>
          <a:p>
            <a:pPr>
              <a:lnSpc>
                <a:spcPct val="150000"/>
              </a:lnSpc>
            </a:pPr>
            <a:r>
              <a:rPr lang="nl-NL" sz="1000" b="1" dirty="0">
                <a:latin typeface="Calibri" panose="020F0502020204030204" pitchFamily="34" charset="0"/>
                <a:cs typeface="Calibri" panose="020F0502020204030204" pitchFamily="34" charset="0"/>
              </a:rPr>
              <a:t>Tijd</a:t>
            </a:r>
            <a:r>
              <a:rPr lang="nl-NL" sz="1000" dirty="0">
                <a:latin typeface="Calibri" panose="020F0502020204030204" pitchFamily="34" charset="0"/>
                <a:cs typeface="Calibri" panose="020F0502020204030204" pitchFamily="34" charset="0"/>
              </a:rPr>
              <a:t>: 5 minuten vraag 1 t/m 3 in de les, opdracht 4 is 15 minuten huiswerk</a:t>
            </a:r>
          </a:p>
          <a:p>
            <a:pPr>
              <a:lnSpc>
                <a:spcPct val="150000"/>
              </a:lnSpc>
            </a:pPr>
            <a:r>
              <a:rPr lang="nl-NL" sz="1000" dirty="0">
                <a:latin typeface="Calibri" panose="020F0502020204030204" pitchFamily="34" charset="0"/>
                <a:cs typeface="Calibri" panose="020F0502020204030204" pitchFamily="34" charset="0"/>
              </a:rPr>
              <a:t> </a:t>
            </a:r>
          </a:p>
          <a:p>
            <a:pPr marL="228600" indent="-228600">
              <a:lnSpc>
                <a:spcPct val="150000"/>
              </a:lnSpc>
              <a:buFont typeface="+mj-lt"/>
              <a:buAutoNum type="arabicPeriod"/>
            </a:pPr>
            <a:r>
              <a:rPr lang="nl-NL" sz="1000" dirty="0">
                <a:latin typeface="Calibri" panose="020F0502020204030204" pitchFamily="34" charset="0"/>
                <a:cs typeface="Calibri" panose="020F0502020204030204" pitchFamily="34" charset="0"/>
              </a:rPr>
              <a:t>Schrijf de naam van een held in je schrift. De held komt uit het heden of verleden en staat voor jouw nationale, regionale of lokale identiteit.</a:t>
            </a:r>
          </a:p>
          <a:p>
            <a:pPr marL="685800" lvl="1" indent="-228600">
              <a:lnSpc>
                <a:spcPct val="150000"/>
              </a:lnSpc>
              <a:buFont typeface="Arial" panose="020B0604020202020204" pitchFamily="34" charset="0"/>
              <a:buChar char="•"/>
            </a:pPr>
            <a:r>
              <a:rPr lang="nl-NL" sz="1000" dirty="0">
                <a:latin typeface="Calibri" panose="020F0502020204030204" pitchFamily="34" charset="0"/>
                <a:cs typeface="Calibri" panose="020F0502020204030204" pitchFamily="34" charset="0"/>
              </a:rPr>
              <a:t>nationaal: bijv. Nederland</a:t>
            </a:r>
          </a:p>
          <a:p>
            <a:pPr marL="685800" lvl="1" indent="-228600">
              <a:lnSpc>
                <a:spcPct val="150000"/>
              </a:lnSpc>
              <a:buFont typeface="Arial" panose="020B0604020202020204" pitchFamily="34" charset="0"/>
              <a:buChar char="•"/>
            </a:pPr>
            <a:r>
              <a:rPr lang="nl-NL" sz="1000" dirty="0">
                <a:latin typeface="Calibri" panose="020F0502020204030204" pitchFamily="34" charset="0"/>
                <a:cs typeface="Calibri" panose="020F0502020204030204" pitchFamily="34" charset="0"/>
              </a:rPr>
              <a:t>regionaal: bijv. provincie Groningen</a:t>
            </a:r>
          </a:p>
          <a:p>
            <a:pPr marL="685800" lvl="1" indent="-228600">
              <a:lnSpc>
                <a:spcPct val="150000"/>
              </a:lnSpc>
              <a:buFont typeface="Arial" panose="020B0604020202020204" pitchFamily="34" charset="0"/>
              <a:buChar char="•"/>
            </a:pPr>
            <a:r>
              <a:rPr lang="nl-NL" sz="1000" dirty="0">
                <a:latin typeface="Calibri" panose="020F0502020204030204" pitchFamily="34" charset="0"/>
                <a:cs typeface="Calibri" panose="020F0502020204030204" pitchFamily="34" charset="0"/>
              </a:rPr>
              <a:t>lokaal: bijv. Maastricht, Texel, Dokkum</a:t>
            </a:r>
            <a:br>
              <a:rPr lang="nl-NL" sz="1000" dirty="0">
                <a:latin typeface="Calibri" panose="020F0502020204030204" pitchFamily="34" charset="0"/>
                <a:cs typeface="Calibri" panose="020F0502020204030204" pitchFamily="34" charset="0"/>
              </a:rPr>
            </a:br>
            <a:endParaRPr lang="nl-NL" sz="1000" dirty="0">
              <a:latin typeface="Calibri" panose="020F0502020204030204" pitchFamily="34" charset="0"/>
              <a:cs typeface="Calibri" panose="020F0502020204030204" pitchFamily="34" charset="0"/>
            </a:endParaRPr>
          </a:p>
          <a:p>
            <a:pPr marL="228600" indent="-228600">
              <a:lnSpc>
                <a:spcPct val="150000"/>
              </a:lnSpc>
              <a:buFont typeface="+mj-lt"/>
              <a:buAutoNum type="arabicPeriod"/>
            </a:pPr>
            <a:r>
              <a:rPr lang="nl-NL" sz="1000" dirty="0">
                <a:latin typeface="Calibri" panose="020F0502020204030204" pitchFamily="34" charset="0"/>
                <a:cs typeface="Calibri" panose="020F0502020204030204" pitchFamily="34" charset="0"/>
              </a:rPr>
              <a:t>Noem daarbij een heldendaad die deze held heeft verricht.</a:t>
            </a:r>
          </a:p>
          <a:p>
            <a:pPr marL="228600" indent="-228600">
              <a:lnSpc>
                <a:spcPct val="150000"/>
              </a:lnSpc>
              <a:buFont typeface="+mj-lt"/>
              <a:buAutoNum type="arabicPeriod"/>
            </a:pPr>
            <a:r>
              <a:rPr lang="nl-NL" sz="1000" dirty="0">
                <a:latin typeface="Calibri" panose="020F0502020204030204" pitchFamily="34" charset="0"/>
                <a:cs typeface="Calibri" panose="020F0502020204030204" pitchFamily="34" charset="0"/>
              </a:rPr>
              <a:t>Noem daarbij drie kenmerken van deze held die de gekozen identiteit illustreren</a:t>
            </a:r>
          </a:p>
          <a:p>
            <a:pPr lvl="1">
              <a:lnSpc>
                <a:spcPct val="150000"/>
              </a:lnSpc>
            </a:pPr>
            <a:r>
              <a:rPr lang="nl-NL" sz="1000" dirty="0" err="1">
                <a:latin typeface="Calibri" panose="020F0502020204030204" pitchFamily="34" charset="0"/>
                <a:cs typeface="Calibri" panose="020F0502020204030204" pitchFamily="34" charset="0"/>
              </a:rPr>
              <a:t>bijv</a:t>
            </a:r>
            <a:r>
              <a:rPr lang="nl-NL" sz="1000" dirty="0">
                <a:latin typeface="Calibri" panose="020F0502020204030204" pitchFamily="34" charset="0"/>
                <a:cs typeface="Calibri" panose="020F0502020204030204" pitchFamily="34" charset="0"/>
              </a:rPr>
              <a:t>: trouw, dapper, vastberaden, sterk, slim, sportief, muzikaal, etc.</a:t>
            </a:r>
          </a:p>
          <a:p>
            <a:pPr marL="228600" indent="-228600">
              <a:lnSpc>
                <a:spcPct val="150000"/>
              </a:lnSpc>
              <a:buFont typeface="+mj-lt"/>
              <a:buAutoNum type="arabicPeriod"/>
            </a:pPr>
            <a:r>
              <a:rPr lang="nl-NL" sz="1000" dirty="0">
                <a:latin typeface="Calibri" panose="020F0502020204030204" pitchFamily="34" charset="0"/>
                <a:cs typeface="Calibri" panose="020F0502020204030204" pitchFamily="34" charset="0"/>
              </a:rPr>
              <a:t>Maak een tekst waarin je je held verbeeldt, kies uit:</a:t>
            </a:r>
          </a:p>
          <a:p>
            <a:pPr marL="685800" lvl="1" indent="-228600">
              <a:lnSpc>
                <a:spcPct val="150000"/>
              </a:lnSpc>
              <a:buFont typeface="Arial" panose="020B0604020202020204" pitchFamily="34" charset="0"/>
              <a:buChar char="•"/>
            </a:pPr>
            <a:r>
              <a:rPr lang="nl-NL" sz="1000" dirty="0">
                <a:latin typeface="Calibri" panose="020F0502020204030204" pitchFamily="34" charset="0"/>
                <a:cs typeface="Calibri" panose="020F0502020204030204" pitchFamily="34" charset="0"/>
              </a:rPr>
              <a:t>gedicht van minstens 8 regels</a:t>
            </a:r>
          </a:p>
          <a:p>
            <a:pPr marL="685800" lvl="1" indent="-228600">
              <a:lnSpc>
                <a:spcPct val="150000"/>
              </a:lnSpc>
              <a:buFont typeface="Arial" panose="020B0604020202020204" pitchFamily="34" charset="0"/>
              <a:buChar char="•"/>
            </a:pPr>
            <a:r>
              <a:rPr lang="nl-NL" sz="1000" dirty="0">
                <a:latin typeface="Calibri" panose="020F0502020204030204" pitchFamily="34" charset="0"/>
                <a:cs typeface="Calibri" panose="020F0502020204030204" pitchFamily="34" charset="0"/>
              </a:rPr>
              <a:t>lied van minstens 8 regels</a:t>
            </a:r>
          </a:p>
        </p:txBody>
      </p:sp>
      <p:sp>
        <p:nvSpPr>
          <p:cNvPr id="7" name="Tijdelijke aanduiding voor tekst 6">
            <a:extLst>
              <a:ext uri="{FF2B5EF4-FFF2-40B4-BE49-F238E27FC236}">
                <a16:creationId xmlns:a16="http://schemas.microsoft.com/office/drawing/2014/main" id="{104559CE-82BA-43F3-04B0-40C30B4DBBD4}"/>
              </a:ext>
            </a:extLst>
          </p:cNvPr>
          <p:cNvSpPr>
            <a:spLocks noGrp="1"/>
          </p:cNvSpPr>
          <p:nvPr>
            <p:ph type="title" idx="4294967295"/>
          </p:nvPr>
        </p:nvSpPr>
        <p:spPr>
          <a:xfrm>
            <a:off x="0" y="123478"/>
            <a:ext cx="9144000" cy="5760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kumimoji="0" lang="nl-NL" sz="3600" b="0" i="0" u="none" strike="noStrike" kern="1200" cap="none" spc="0" normalizeH="0" baseline="0" noProof="0" dirty="0">
                <a:ln>
                  <a:noFill/>
                </a:ln>
                <a:solidFill>
                  <a:schemeClr val="bg1"/>
                </a:solidFill>
                <a:effectLst/>
                <a:uLnTx/>
                <a:uFillTx/>
                <a:latin typeface="Garamond" panose="02020404030301010803" pitchFamily="18" charset="0"/>
                <a:ea typeface="+mj-ea"/>
                <a:cs typeface="Arial" pitchFamily="34" charset="0"/>
              </a:rPr>
              <a:t>Opdracht 2</a:t>
            </a:r>
          </a:p>
        </p:txBody>
      </p:sp>
    </p:spTree>
    <p:extLst>
      <p:ext uri="{BB962C8B-B14F-4D97-AF65-F5344CB8AC3E}">
        <p14:creationId xmlns:p14="http://schemas.microsoft.com/office/powerpoint/2010/main" val="289003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E92E3933-D677-9FEF-B00E-D34EC04AADF3}"/>
              </a:ext>
            </a:extLst>
          </p:cNvPr>
          <p:cNvSpPr txBox="1"/>
          <p:nvPr/>
        </p:nvSpPr>
        <p:spPr>
          <a:xfrm>
            <a:off x="5580112" y="3291830"/>
            <a:ext cx="3312368" cy="1569660"/>
          </a:xfrm>
          <a:prstGeom prst="rect">
            <a:avLst/>
          </a:prstGeom>
          <a:noFill/>
        </p:spPr>
        <p:txBody>
          <a:bodyPr wrap="square" rtlCol="0">
            <a:spAutoFit/>
          </a:bodyPr>
          <a:lstStyle/>
          <a:p>
            <a:r>
              <a:rPr lang="nl-NL" sz="1200" dirty="0">
                <a:latin typeface="Calibri" panose="020F0502020204030204" pitchFamily="34" charset="0"/>
                <a:cs typeface="Calibri" panose="020F0502020204030204" pitchFamily="34" charset="0"/>
              </a:rPr>
              <a:t>Oorsprong uit het epos</a:t>
            </a:r>
          </a:p>
          <a:p>
            <a:pPr marL="457200" indent="-457200">
              <a:buFont typeface="Arial" panose="020B0604020202020204" pitchFamily="34" charset="0"/>
              <a:buChar char="•"/>
            </a:pPr>
            <a:r>
              <a:rPr lang="nl-NL" sz="1200" dirty="0">
                <a:latin typeface="Calibri" panose="020F0502020204030204" pitchFamily="34" charset="0"/>
                <a:cs typeface="Calibri" panose="020F0502020204030204" pitchFamily="34" charset="0"/>
              </a:rPr>
              <a:t>Verhalende tekst in dichtvorm</a:t>
            </a:r>
          </a:p>
          <a:p>
            <a:pPr marL="457200" indent="-457200">
              <a:buFont typeface="Arial" panose="020B0604020202020204" pitchFamily="34" charset="0"/>
              <a:buChar char="•"/>
            </a:pPr>
            <a:r>
              <a:rPr lang="nl-NL" sz="1200" dirty="0">
                <a:latin typeface="Calibri" panose="020F0502020204030204" pitchFamily="34" charset="0"/>
                <a:cs typeface="Calibri" panose="020F0502020204030204" pitchFamily="34" charset="0"/>
              </a:rPr>
              <a:t>Ontwikkeling in tijd en plaats</a:t>
            </a:r>
          </a:p>
          <a:p>
            <a:pPr marL="457200" indent="-457200">
              <a:buFont typeface="Arial" panose="020B0604020202020204" pitchFamily="34" charset="0"/>
              <a:buChar char="•"/>
            </a:pPr>
            <a:r>
              <a:rPr lang="nl-NL" sz="1200" dirty="0">
                <a:latin typeface="Calibri" panose="020F0502020204030204" pitchFamily="34" charset="0"/>
                <a:cs typeface="Calibri" panose="020F0502020204030204" pitchFamily="34" charset="0"/>
              </a:rPr>
              <a:t>Vaak verheven en breedvoerig </a:t>
            </a:r>
            <a:br>
              <a:rPr lang="nl-NL" sz="1200" dirty="0">
                <a:latin typeface="Calibri" panose="020F0502020204030204" pitchFamily="34" charset="0"/>
                <a:cs typeface="Calibri" panose="020F0502020204030204" pitchFamily="34" charset="0"/>
              </a:rPr>
            </a:br>
            <a:r>
              <a:rPr lang="nl-NL" sz="1200" dirty="0">
                <a:latin typeface="Calibri" panose="020F0502020204030204" pitchFamily="34" charset="0"/>
                <a:cs typeface="Calibri" panose="020F0502020204030204" pitchFamily="34" charset="0"/>
              </a:rPr>
              <a:t>taalgebruik</a:t>
            </a:r>
          </a:p>
          <a:p>
            <a:pPr marL="457200" indent="-457200">
              <a:buFont typeface="Arial" panose="020B0604020202020204" pitchFamily="34" charset="0"/>
              <a:buChar char="•"/>
            </a:pPr>
            <a:r>
              <a:rPr lang="nl-NL" sz="1200" dirty="0">
                <a:latin typeface="Calibri" panose="020F0502020204030204" pitchFamily="34" charset="0"/>
                <a:cs typeface="Calibri" panose="020F0502020204030204" pitchFamily="34" charset="0"/>
              </a:rPr>
              <a:t>Heldendaden worden bezongen</a:t>
            </a:r>
          </a:p>
          <a:p>
            <a:pPr marL="457200" indent="-457200">
              <a:buFont typeface="Arial" panose="020B0604020202020204" pitchFamily="34" charset="0"/>
              <a:buChar char="•"/>
            </a:pPr>
            <a:r>
              <a:rPr lang="nl-NL" sz="1200" dirty="0">
                <a:latin typeface="Calibri" panose="020F0502020204030204" pitchFamily="34" charset="0"/>
                <a:cs typeface="Calibri" panose="020F0502020204030204" pitchFamily="34" charset="0"/>
              </a:rPr>
              <a:t>Heeft oorsprong in de oudheid: Homerus, Vergilius</a:t>
            </a:r>
          </a:p>
        </p:txBody>
      </p:sp>
      <p:sp>
        <p:nvSpPr>
          <p:cNvPr id="3" name="Rechthoek 2">
            <a:extLst>
              <a:ext uri="{FF2B5EF4-FFF2-40B4-BE49-F238E27FC236}">
                <a16:creationId xmlns:a16="http://schemas.microsoft.com/office/drawing/2014/main" id="{12566CAA-2179-5E8E-182A-FEEEF616ABA8}"/>
              </a:ext>
              <a:ext uri="{C183D7F6-B498-43B3-948B-1728B52AA6E4}">
                <adec:decorative xmlns:adec="http://schemas.microsoft.com/office/drawing/2017/decorative" val="1"/>
              </a:ext>
            </a:extLst>
          </p:cNvPr>
          <p:cNvSpPr/>
          <p:nvPr/>
        </p:nvSpPr>
        <p:spPr>
          <a:xfrm>
            <a:off x="0" y="0"/>
            <a:ext cx="5220072"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218" name="Picture 2" descr="Homerus - standbeeld">
            <a:extLst>
              <a:ext uri="{FF2B5EF4-FFF2-40B4-BE49-F238E27FC236}">
                <a16:creationId xmlns:a16="http://schemas.microsoft.com/office/drawing/2014/main" id="{BF65B130-5551-B285-BC3F-A5840D37178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5576" y="339502"/>
            <a:ext cx="3528392" cy="4444787"/>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a:extLst>
              <a:ext uri="{FF2B5EF4-FFF2-40B4-BE49-F238E27FC236}">
                <a16:creationId xmlns:a16="http://schemas.microsoft.com/office/drawing/2014/main" id="{DB0D4E6D-4BFB-4884-4286-2B93F453AE5C}"/>
              </a:ext>
            </a:extLst>
          </p:cNvPr>
          <p:cNvSpPr>
            <a:spLocks noGrp="1"/>
          </p:cNvSpPr>
          <p:nvPr>
            <p:ph type="title" idx="4294967295"/>
          </p:nvPr>
        </p:nvSpPr>
        <p:spPr>
          <a:xfrm>
            <a:off x="628650" y="-993775"/>
            <a:ext cx="7886700" cy="993775"/>
          </a:xfrm>
          <a:prstGeom prst="rect">
            <a:avLst/>
          </a:prstGeom>
        </p:spPr>
        <p:txBody>
          <a:bodyPr anchor="b"/>
          <a:lstStyle/>
          <a:p>
            <a:r>
              <a:rPr lang="nl-NL" dirty="0">
                <a:noFill/>
              </a:rPr>
              <a:t>Oorsprong heldendicht</a:t>
            </a:r>
          </a:p>
        </p:txBody>
      </p:sp>
      <p:sp>
        <p:nvSpPr>
          <p:cNvPr id="4" name="Text Placeholder 1">
            <a:extLst>
              <a:ext uri="{FF2B5EF4-FFF2-40B4-BE49-F238E27FC236}">
                <a16:creationId xmlns:a16="http://schemas.microsoft.com/office/drawing/2014/main" id="{A8D82057-15C7-79F5-B601-B30D85EA9DF2}"/>
              </a:ext>
            </a:extLst>
          </p:cNvPr>
          <p:cNvSpPr txBox="1">
            <a:spLocks/>
          </p:cNvSpPr>
          <p:nvPr/>
        </p:nvSpPr>
        <p:spPr>
          <a:xfrm>
            <a:off x="5508104" y="197934"/>
            <a:ext cx="3384376" cy="1725744"/>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altLang="ko-KR" sz="6000" dirty="0">
                <a:latin typeface="Garamond" panose="02020404030301010803" pitchFamily="18" charset="0"/>
                <a:cs typeface="Arial" pitchFamily="34" charset="0"/>
              </a:rPr>
              <a:t>HELDENDICHT</a:t>
            </a:r>
          </a:p>
        </p:txBody>
      </p:sp>
    </p:spTree>
    <p:extLst>
      <p:ext uri="{BB962C8B-B14F-4D97-AF65-F5344CB8AC3E}">
        <p14:creationId xmlns:p14="http://schemas.microsoft.com/office/powerpoint/2010/main" val="3122671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1F2D68CD-4000-84DB-13BF-0B5C38EACA7D}"/>
            </a:ext>
          </a:extLst>
        </p:cNvPr>
        <p:cNvGrpSpPr/>
        <p:nvPr/>
      </p:nvGrpSpPr>
      <p:grpSpPr>
        <a:xfrm>
          <a:off x="0" y="0"/>
          <a:ext cx="0" cy="0"/>
          <a:chOff x="0" y="0"/>
          <a:chExt cx="0" cy="0"/>
        </a:xfrm>
      </p:grpSpPr>
      <p:sp>
        <p:nvSpPr>
          <p:cNvPr id="4" name="Tekstvak 3">
            <a:extLst>
              <a:ext uri="{FF2B5EF4-FFF2-40B4-BE49-F238E27FC236}">
                <a16:creationId xmlns:a16="http://schemas.microsoft.com/office/drawing/2014/main" id="{29BF2181-FCDC-8D04-05EC-5733692DD675}"/>
              </a:ext>
            </a:extLst>
          </p:cNvPr>
          <p:cNvSpPr txBox="1"/>
          <p:nvPr/>
        </p:nvSpPr>
        <p:spPr>
          <a:xfrm>
            <a:off x="3419872" y="2787774"/>
            <a:ext cx="5112568" cy="423514"/>
          </a:xfrm>
          <a:prstGeom prst="rect">
            <a:avLst/>
          </a:prstGeom>
          <a:noFill/>
        </p:spPr>
        <p:txBody>
          <a:bodyPr wrap="square" rtlCol="0">
            <a:spAutoFit/>
          </a:bodyPr>
          <a:lstStyle/>
          <a:p>
            <a:pPr>
              <a:lnSpc>
                <a:spcPct val="150000"/>
              </a:lnSpc>
            </a:pPr>
            <a:r>
              <a:rPr lang="nl-NL" sz="1600" b="1" dirty="0">
                <a:solidFill>
                  <a:schemeClr val="bg1"/>
                </a:solidFill>
                <a:latin typeface="Calibri" panose="020F0502020204030204" pitchFamily="34" charset="0"/>
                <a:cs typeface="Calibri" panose="020F0502020204030204" pitchFamily="34" charset="0"/>
              </a:rPr>
              <a:t>Huiswerk</a:t>
            </a:r>
            <a:r>
              <a:rPr lang="nl-NL" sz="1600" dirty="0">
                <a:solidFill>
                  <a:schemeClr val="bg1"/>
                </a:solidFill>
                <a:latin typeface="Calibri" panose="020F0502020204030204" pitchFamily="34" charset="0"/>
                <a:cs typeface="Calibri" panose="020F0502020204030204" pitchFamily="34" charset="0"/>
              </a:rPr>
              <a:t>: werk verder aan opdracht 2.4</a:t>
            </a:r>
          </a:p>
        </p:txBody>
      </p:sp>
      <p:sp>
        <p:nvSpPr>
          <p:cNvPr id="2" name="Text Placeholder 1">
            <a:extLst>
              <a:ext uri="{FF2B5EF4-FFF2-40B4-BE49-F238E27FC236}">
                <a16:creationId xmlns:a16="http://schemas.microsoft.com/office/drawing/2014/main" id="{13E0AD05-55C9-4B7B-88EA-0302708E514B}"/>
              </a:ext>
            </a:extLst>
          </p:cNvPr>
          <p:cNvSpPr>
            <a:spLocks noGrp="1"/>
          </p:cNvSpPr>
          <p:nvPr>
            <p:ph type="title" idx="4294967295"/>
          </p:nvPr>
        </p:nvSpPr>
        <p:spPr>
          <a:xfrm>
            <a:off x="3419872" y="2139702"/>
            <a:ext cx="5724128" cy="5760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1" hangingPunct="1">
              <a:lnSpc>
                <a:spcPct val="100000"/>
              </a:lnSpc>
              <a:spcBef>
                <a:spcPct val="20000"/>
              </a:spcBef>
              <a:spcAft>
                <a:spcPts val="0"/>
              </a:spcAft>
              <a:buClrTx/>
              <a:buSzTx/>
              <a:buFont typeface="Arial" pitchFamily="34" charset="0"/>
              <a:buNone/>
              <a:tabLst/>
              <a:defRPr/>
            </a:pPr>
            <a:r>
              <a:rPr kumimoji="0" lang="en-US" altLang="ko-KR" sz="3600" b="0" i="0" u="none" strike="noStrike" kern="1200" cap="none" spc="0" normalizeH="0" baseline="0" noProof="0" dirty="0" err="1">
                <a:ln>
                  <a:noFill/>
                </a:ln>
                <a:solidFill>
                  <a:schemeClr val="bg1"/>
                </a:solidFill>
                <a:effectLst/>
                <a:uLnTx/>
                <a:uFillTx/>
                <a:latin typeface="Garamond" panose="02020404030301010803" pitchFamily="18" charset="0"/>
                <a:ea typeface="+mn-ea"/>
                <a:cs typeface="Calibri" panose="020F0502020204030204" pitchFamily="34" charset="0"/>
              </a:rPr>
              <a:t>Afsluiting</a:t>
            </a:r>
            <a:r>
              <a:rPr kumimoji="0" lang="en-US" altLang="ko-KR" sz="3600" b="0" i="0" u="none" strike="noStrike" kern="1200" cap="none" spc="0" normalizeH="0" baseline="0" noProof="0" dirty="0">
                <a:ln>
                  <a:noFill/>
                </a:ln>
                <a:solidFill>
                  <a:schemeClr val="bg1"/>
                </a:solidFill>
                <a:effectLst/>
                <a:uLnTx/>
                <a:uFillTx/>
                <a:latin typeface="Garamond" panose="02020404030301010803" pitchFamily="18" charset="0"/>
                <a:ea typeface="+mn-ea"/>
                <a:cs typeface="Calibri" panose="020F0502020204030204" pitchFamily="34" charset="0"/>
              </a:rPr>
              <a:t> les 2</a:t>
            </a:r>
            <a:endParaRPr kumimoji="0" lang="ko-KR" altLang="en-US" sz="3600" b="0" i="0" u="none" strike="noStrike" kern="1200" cap="none" spc="0" normalizeH="0" baseline="0" noProof="0" dirty="0">
              <a:ln>
                <a:noFill/>
              </a:ln>
              <a:solidFill>
                <a:schemeClr val="bg1"/>
              </a:solidFill>
              <a:effectLst/>
              <a:uLnTx/>
              <a:uFillTx/>
              <a:latin typeface="Garamond" panose="02020404030301010803" pitchFamily="18" charset="0"/>
              <a:ea typeface="+mn-ea"/>
              <a:cs typeface="Calibri" panose="020F0502020204030204" pitchFamily="34" charset="0"/>
            </a:endParaRPr>
          </a:p>
        </p:txBody>
      </p:sp>
    </p:spTree>
    <p:extLst>
      <p:ext uri="{BB962C8B-B14F-4D97-AF65-F5344CB8AC3E}">
        <p14:creationId xmlns:p14="http://schemas.microsoft.com/office/powerpoint/2010/main" val="4194378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pPr lvl="0"/>
            <a:r>
              <a:rPr lang="en-US" altLang="ko-KR" sz="1800" dirty="0"/>
              <a:t>Les 3</a:t>
            </a:r>
          </a:p>
        </p:txBody>
      </p:sp>
      <p:sp>
        <p:nvSpPr>
          <p:cNvPr id="2" name="Text Placeholder 1"/>
          <p:cNvSpPr>
            <a:spLocks noGrp="1"/>
          </p:cNvSpPr>
          <p:nvPr>
            <p:ph type="title" idx="4294967295"/>
          </p:nvPr>
        </p:nvSpPr>
        <p:spPr>
          <a:xfrm>
            <a:off x="3419872" y="2139702"/>
            <a:ext cx="5724128" cy="5760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1" hangingPunct="1">
              <a:lnSpc>
                <a:spcPct val="100000"/>
              </a:lnSpc>
              <a:spcBef>
                <a:spcPct val="20000"/>
              </a:spcBef>
              <a:spcAft>
                <a:spcPts val="0"/>
              </a:spcAft>
              <a:buClrTx/>
              <a:buSzTx/>
              <a:buFont typeface="Arial" pitchFamily="34" charset="0"/>
              <a:buNone/>
              <a:tabLst/>
              <a:defRPr/>
            </a:pPr>
            <a:r>
              <a:rPr kumimoji="0" lang="en-US" altLang="ko-KR" sz="3600" b="0" i="0" u="none" strike="noStrike" kern="1200" cap="none" spc="0" normalizeH="0" baseline="0" noProof="0" dirty="0" err="1">
                <a:ln>
                  <a:noFill/>
                </a:ln>
                <a:solidFill>
                  <a:schemeClr val="bg1"/>
                </a:solidFill>
                <a:effectLst/>
                <a:uLnTx/>
                <a:uFillTx/>
                <a:latin typeface="Garamond" panose="02020404030301010803" pitchFamily="18" charset="0"/>
                <a:ea typeface="+mn-ea"/>
                <a:cs typeface="Calibri" panose="020F0502020204030204" pitchFamily="34" charset="0"/>
              </a:rPr>
              <a:t>Representatie</a:t>
            </a:r>
            <a:endParaRPr kumimoji="0" lang="ko-KR" altLang="en-US" sz="3600" b="0" i="0" u="none" strike="noStrike" kern="1200" cap="none" spc="0" normalizeH="0" baseline="0" noProof="0" dirty="0">
              <a:ln>
                <a:noFill/>
              </a:ln>
              <a:solidFill>
                <a:schemeClr val="bg1"/>
              </a:solidFill>
              <a:effectLst/>
              <a:uLnTx/>
              <a:uFillTx/>
              <a:latin typeface="Garamond" panose="02020404030301010803" pitchFamily="18" charset="0"/>
              <a:ea typeface="+mn-ea"/>
              <a:cs typeface="Calibri" panose="020F0502020204030204" pitchFamily="34" charset="0"/>
            </a:endParaRPr>
          </a:p>
        </p:txBody>
      </p:sp>
    </p:spTree>
    <p:extLst>
      <p:ext uri="{BB962C8B-B14F-4D97-AF65-F5344CB8AC3E}">
        <p14:creationId xmlns:p14="http://schemas.microsoft.com/office/powerpoint/2010/main" val="4834750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pPr lvl="0"/>
            <a:r>
              <a:rPr lang="en-US" altLang="ko-KR" sz="1800" dirty="0"/>
              <a:t>Les 3</a:t>
            </a:r>
          </a:p>
        </p:txBody>
      </p:sp>
      <p:sp>
        <p:nvSpPr>
          <p:cNvPr id="4" name="Tekstvak 3">
            <a:extLst>
              <a:ext uri="{FF2B5EF4-FFF2-40B4-BE49-F238E27FC236}">
                <a16:creationId xmlns:a16="http://schemas.microsoft.com/office/drawing/2014/main" id="{B35F83DF-A638-7D32-0534-6A37913F3545}"/>
              </a:ext>
            </a:extLst>
          </p:cNvPr>
          <p:cNvSpPr txBox="1"/>
          <p:nvPr/>
        </p:nvSpPr>
        <p:spPr>
          <a:xfrm>
            <a:off x="3203848" y="3435846"/>
            <a:ext cx="5832648" cy="1066959"/>
          </a:xfrm>
          <a:prstGeom prst="rect">
            <a:avLst/>
          </a:prstGeom>
          <a:noFill/>
        </p:spPr>
        <p:txBody>
          <a:bodyPr wrap="square" rtlCol="0">
            <a:spAutoFit/>
          </a:bodyPr>
          <a:lstStyle/>
          <a:p>
            <a:r>
              <a:rPr lang="nl-NL" sz="1200" dirty="0">
                <a:latin typeface="Calibri" panose="020F0502020204030204" pitchFamily="34" charset="0"/>
                <a:ea typeface="Georgia" panose="02040502050405020303" pitchFamily="18" charset="0"/>
                <a:cs typeface="Calibri" panose="020F0502020204030204" pitchFamily="34" charset="0"/>
              </a:rPr>
              <a:t>Leerdoelen</a:t>
            </a:r>
          </a:p>
          <a:p>
            <a:pPr marL="342900" lvl="0" indent="-342900">
              <a:buFont typeface="Symbol" pitchFamily="2" charset="2"/>
              <a:buChar char=""/>
            </a:pPr>
            <a:r>
              <a:rPr lang="nl-NL" sz="1200" dirty="0">
                <a:effectLst/>
                <a:latin typeface="Calibri" panose="020F0502020204030204" pitchFamily="34" charset="0"/>
                <a:ea typeface="Georgia" panose="02040502050405020303" pitchFamily="18" charset="0"/>
                <a:cs typeface="Calibri" panose="020F0502020204030204" pitchFamily="34" charset="0"/>
              </a:rPr>
              <a:t>Je maakt kennis met het begrip representatie;</a:t>
            </a:r>
          </a:p>
          <a:p>
            <a:pPr marL="342900" lvl="0" indent="-342900">
              <a:buFont typeface="Symbol" pitchFamily="2" charset="2"/>
              <a:buChar char=""/>
            </a:pPr>
            <a:r>
              <a:rPr lang="nl-NL" sz="1200" dirty="0">
                <a:effectLst/>
                <a:latin typeface="Calibri" panose="020F0502020204030204" pitchFamily="34" charset="0"/>
                <a:ea typeface="Georgia" panose="02040502050405020303" pitchFamily="18" charset="0"/>
                <a:cs typeface="Calibri" panose="020F0502020204030204" pitchFamily="34" charset="0"/>
              </a:rPr>
              <a:t>Je verdiept de kennis over het genre van het negentiende-eeuwse heldendicht;</a:t>
            </a:r>
            <a:endParaRPr lang="nl-NL" sz="12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spcAft>
                <a:spcPts val="400"/>
              </a:spcAft>
              <a:buFont typeface="Symbol" pitchFamily="2" charset="2"/>
              <a:buChar char=""/>
            </a:pPr>
            <a:r>
              <a:rPr lang="nl-NL" sz="1200" dirty="0">
                <a:latin typeface="Calibri" panose="020F0502020204030204" pitchFamily="34" charset="0"/>
                <a:cs typeface="Calibri" panose="020F0502020204030204" pitchFamily="34" charset="0"/>
              </a:rPr>
              <a:t>Je maakt zelf een heldendicht over je held.</a:t>
            </a:r>
          </a:p>
          <a:p>
            <a:pPr lvl="0">
              <a:spcAft>
                <a:spcPts val="400"/>
              </a:spcAft>
              <a:tabLst>
                <a:tab pos="457200" algn="l"/>
              </a:tabLst>
            </a:pPr>
            <a:r>
              <a:rPr lang="nl-NL" sz="1200" b="1" dirty="0">
                <a:latin typeface="Calibri" panose="020F0502020204030204" pitchFamily="34" charset="0"/>
                <a:cs typeface="Calibri" panose="020F0502020204030204" pitchFamily="34" charset="0"/>
              </a:rPr>
              <a:t>Optioneel</a:t>
            </a:r>
            <a:r>
              <a:rPr lang="nl-NL" sz="1200" dirty="0">
                <a:latin typeface="Calibri" panose="020F0502020204030204" pitchFamily="34" charset="0"/>
                <a:cs typeface="Calibri" panose="020F0502020204030204" pitchFamily="34" charset="0"/>
              </a:rPr>
              <a:t>: je doet representatie-onderzoek op basaal niveau.</a:t>
            </a:r>
            <a:endParaRPr lang="nl-NL" sz="12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itel 4">
            <a:extLst>
              <a:ext uri="{FF2B5EF4-FFF2-40B4-BE49-F238E27FC236}">
                <a16:creationId xmlns:a16="http://schemas.microsoft.com/office/drawing/2014/main" id="{12191682-36E5-B6E7-5264-46F96A5F3F47}"/>
              </a:ext>
            </a:extLst>
          </p:cNvPr>
          <p:cNvSpPr>
            <a:spLocks noGrp="1"/>
          </p:cNvSpPr>
          <p:nvPr>
            <p:ph type="title" idx="4294967295"/>
          </p:nvPr>
        </p:nvSpPr>
        <p:spPr>
          <a:xfrm>
            <a:off x="628650" y="-993775"/>
            <a:ext cx="7886700" cy="993775"/>
          </a:xfrm>
          <a:prstGeom prst="rect">
            <a:avLst/>
          </a:prstGeom>
        </p:spPr>
        <p:txBody>
          <a:bodyPr anchor="b"/>
          <a:lstStyle/>
          <a:p>
            <a:r>
              <a:rPr lang="nl-NL" dirty="0">
                <a:noFill/>
              </a:rPr>
              <a:t>Leerdoelen les 3</a:t>
            </a:r>
          </a:p>
        </p:txBody>
      </p:sp>
      <p:sp>
        <p:nvSpPr>
          <p:cNvPr id="2" name="Text Placeholder 1"/>
          <p:cNvSpPr>
            <a:spLocks noGrp="1"/>
          </p:cNvSpPr>
          <p:nvPr>
            <p:ph type="body" sz="quarter" idx="10"/>
          </p:nvPr>
        </p:nvSpPr>
        <p:spPr/>
        <p:txBody>
          <a:bodyPr/>
          <a:lstStyle/>
          <a:p>
            <a:r>
              <a:rPr lang="en-US" altLang="ko-KR" dirty="0" err="1"/>
              <a:t>Representatie</a:t>
            </a:r>
            <a:endParaRPr lang="ko-KR" altLang="en-US" dirty="0"/>
          </a:p>
        </p:txBody>
      </p:sp>
    </p:spTree>
    <p:extLst>
      <p:ext uri="{BB962C8B-B14F-4D97-AF65-F5344CB8AC3E}">
        <p14:creationId xmlns:p14="http://schemas.microsoft.com/office/powerpoint/2010/main" val="4370376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695844C9-564B-9483-1B23-6960AF2EAC89}"/>
              </a:ext>
            </a:extLst>
          </p:cNvPr>
          <p:cNvSpPr>
            <a:spLocks noGrp="1"/>
          </p:cNvSpPr>
          <p:nvPr>
            <p:ph type="body" sz="quarter" idx="11"/>
          </p:nvPr>
        </p:nvSpPr>
        <p:spPr>
          <a:xfrm>
            <a:off x="0" y="699542"/>
            <a:ext cx="9144000" cy="288032"/>
          </a:xfrm>
        </p:spPr>
        <p:txBody>
          <a:bodyPr/>
          <a:lstStyle/>
          <a:p>
            <a:pPr lvl="0"/>
            <a:r>
              <a:rPr lang="en-US" altLang="ko-KR" sz="2000" dirty="0"/>
              <a:t>Les 3</a:t>
            </a:r>
          </a:p>
        </p:txBody>
      </p:sp>
      <p:grpSp>
        <p:nvGrpSpPr>
          <p:cNvPr id="38" name="Group 4">
            <a:extLst>
              <a:ext uri="{FF2B5EF4-FFF2-40B4-BE49-F238E27FC236}">
                <a16:creationId xmlns:a16="http://schemas.microsoft.com/office/drawing/2014/main" id="{1781E801-CAB8-ECBF-8AB3-ECD60E85D9F8}"/>
              </a:ext>
              <a:ext uri="{C183D7F6-B498-43B3-948B-1728B52AA6E4}">
                <adec:decorative xmlns:adec="http://schemas.microsoft.com/office/drawing/2017/decorative" val="1"/>
              </a:ext>
            </a:extLst>
          </p:cNvPr>
          <p:cNvGrpSpPr/>
          <p:nvPr/>
        </p:nvGrpSpPr>
        <p:grpSpPr>
          <a:xfrm>
            <a:off x="794157" y="1457301"/>
            <a:ext cx="1182045" cy="1323439"/>
            <a:chOff x="1619672" y="1176978"/>
            <a:chExt cx="1182045" cy="1323439"/>
          </a:xfrm>
        </p:grpSpPr>
        <p:sp>
          <p:nvSpPr>
            <p:cNvPr id="39" name="Rectangle 3">
              <a:extLst>
                <a:ext uri="{FF2B5EF4-FFF2-40B4-BE49-F238E27FC236}">
                  <a16:creationId xmlns:a16="http://schemas.microsoft.com/office/drawing/2014/main" id="{C4A0A9A7-A4C2-006A-5EF9-CCF1A7BCCB3D}"/>
                </a:ext>
              </a:extLst>
            </p:cNvPr>
            <p:cNvSpPr/>
            <p:nvPr/>
          </p:nvSpPr>
          <p:spPr>
            <a:xfrm>
              <a:off x="1619672" y="1491630"/>
              <a:ext cx="936104" cy="7200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40" name="TextBox 5">
              <a:extLst>
                <a:ext uri="{FF2B5EF4-FFF2-40B4-BE49-F238E27FC236}">
                  <a16:creationId xmlns:a16="http://schemas.microsoft.com/office/drawing/2014/main" id="{9BE02773-09F5-C093-72DE-6FB424B88CCB}"/>
                </a:ext>
              </a:extLst>
            </p:cNvPr>
            <p:cNvSpPr txBox="1"/>
            <p:nvPr/>
          </p:nvSpPr>
          <p:spPr>
            <a:xfrm>
              <a:off x="2082091" y="1176978"/>
              <a:ext cx="719626" cy="1323439"/>
            </a:xfrm>
            <a:prstGeom prst="rect">
              <a:avLst/>
            </a:prstGeom>
            <a:noFill/>
          </p:spPr>
          <p:txBody>
            <a:bodyPr wrap="square" rtlCol="0" anchor="ctr">
              <a:spAutoFit/>
            </a:bodyPr>
            <a:lstStyle/>
            <a:p>
              <a:pPr algn="ctr"/>
              <a:r>
                <a:rPr lang="en-US" altLang="ko-KR" sz="8000" b="1" dirty="0">
                  <a:solidFill>
                    <a:schemeClr val="bg1"/>
                  </a:solidFill>
                  <a:cs typeface="Arial" pitchFamily="34" charset="0"/>
                </a:rPr>
                <a:t>1</a:t>
              </a:r>
              <a:endParaRPr lang="ko-KR" altLang="en-US" sz="8000" b="1" dirty="0">
                <a:solidFill>
                  <a:schemeClr val="bg1"/>
                </a:solidFill>
                <a:cs typeface="Arial" pitchFamily="34" charset="0"/>
              </a:endParaRPr>
            </a:p>
          </p:txBody>
        </p:sp>
      </p:grpSp>
      <p:grpSp>
        <p:nvGrpSpPr>
          <p:cNvPr id="41" name="Group 13">
            <a:extLst>
              <a:ext uri="{FF2B5EF4-FFF2-40B4-BE49-F238E27FC236}">
                <a16:creationId xmlns:a16="http://schemas.microsoft.com/office/drawing/2014/main" id="{5162EAE7-749F-1C07-25D3-B5F1AEC606B8}"/>
              </a:ext>
              <a:ext uri="{C183D7F6-B498-43B3-948B-1728B52AA6E4}">
                <adec:decorative xmlns:adec="http://schemas.microsoft.com/office/drawing/2017/decorative" val="1"/>
              </a:ext>
            </a:extLst>
          </p:cNvPr>
          <p:cNvGrpSpPr/>
          <p:nvPr/>
        </p:nvGrpSpPr>
        <p:grpSpPr>
          <a:xfrm>
            <a:off x="4695355" y="1464335"/>
            <a:ext cx="1212497" cy="1323439"/>
            <a:chOff x="3371720" y="1473816"/>
            <a:chExt cx="1212497" cy="1323439"/>
          </a:xfrm>
        </p:grpSpPr>
        <p:sp>
          <p:nvSpPr>
            <p:cNvPr id="42" name="Rectangle 7">
              <a:extLst>
                <a:ext uri="{FF2B5EF4-FFF2-40B4-BE49-F238E27FC236}">
                  <a16:creationId xmlns:a16="http://schemas.microsoft.com/office/drawing/2014/main" id="{77488C68-983E-83CE-E806-3528CFBC479F}"/>
                </a:ext>
              </a:extLst>
            </p:cNvPr>
            <p:cNvSpPr/>
            <p:nvPr/>
          </p:nvSpPr>
          <p:spPr>
            <a:xfrm>
              <a:off x="3371720" y="1792540"/>
              <a:ext cx="936000"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43" name="TextBox 8">
              <a:extLst>
                <a:ext uri="{FF2B5EF4-FFF2-40B4-BE49-F238E27FC236}">
                  <a16:creationId xmlns:a16="http://schemas.microsoft.com/office/drawing/2014/main" id="{CE00D1F9-417E-04F7-02FD-2A801E31A921}"/>
                </a:ext>
              </a:extLst>
            </p:cNvPr>
            <p:cNvSpPr txBox="1"/>
            <p:nvPr/>
          </p:nvSpPr>
          <p:spPr>
            <a:xfrm>
              <a:off x="3864591" y="1473816"/>
              <a:ext cx="719626" cy="1323439"/>
            </a:xfrm>
            <a:prstGeom prst="rect">
              <a:avLst/>
            </a:prstGeom>
            <a:noFill/>
          </p:spPr>
          <p:txBody>
            <a:bodyPr wrap="square" rtlCol="0" anchor="ctr">
              <a:spAutoFit/>
            </a:bodyPr>
            <a:lstStyle/>
            <a:p>
              <a:pPr algn="ctr"/>
              <a:r>
                <a:rPr lang="en-US" altLang="ko-KR" sz="8000" b="1" dirty="0">
                  <a:solidFill>
                    <a:schemeClr val="bg1"/>
                  </a:solidFill>
                  <a:cs typeface="Arial" pitchFamily="34" charset="0"/>
                </a:rPr>
                <a:t>2</a:t>
              </a:r>
              <a:endParaRPr lang="ko-KR" altLang="en-US" sz="8000" b="1" dirty="0">
                <a:solidFill>
                  <a:schemeClr val="bg1"/>
                </a:solidFill>
                <a:cs typeface="Arial" pitchFamily="34" charset="0"/>
              </a:endParaRPr>
            </a:p>
          </p:txBody>
        </p:sp>
      </p:grpSp>
      <p:grpSp>
        <p:nvGrpSpPr>
          <p:cNvPr id="44" name="Group 14">
            <a:extLst>
              <a:ext uri="{FF2B5EF4-FFF2-40B4-BE49-F238E27FC236}">
                <a16:creationId xmlns:a16="http://schemas.microsoft.com/office/drawing/2014/main" id="{8AB70E4C-669A-3170-3CE2-6811BE96C32F}"/>
              </a:ext>
              <a:ext uri="{C183D7F6-B498-43B3-948B-1728B52AA6E4}">
                <adec:decorative xmlns:adec="http://schemas.microsoft.com/office/drawing/2017/decorative" val="1"/>
              </a:ext>
            </a:extLst>
          </p:cNvPr>
          <p:cNvGrpSpPr/>
          <p:nvPr/>
        </p:nvGrpSpPr>
        <p:grpSpPr>
          <a:xfrm>
            <a:off x="801472" y="3010832"/>
            <a:ext cx="1211054" cy="1323439"/>
            <a:chOff x="5148064" y="1783153"/>
            <a:chExt cx="1211054" cy="1323439"/>
          </a:xfrm>
        </p:grpSpPr>
        <p:sp>
          <p:nvSpPr>
            <p:cNvPr id="45" name="Rectangle 9">
              <a:extLst>
                <a:ext uri="{FF2B5EF4-FFF2-40B4-BE49-F238E27FC236}">
                  <a16:creationId xmlns:a16="http://schemas.microsoft.com/office/drawing/2014/main" id="{F522E5EA-6B2F-A431-8802-CE7D6BFCEEAA}"/>
                </a:ext>
              </a:extLst>
            </p:cNvPr>
            <p:cNvSpPr/>
            <p:nvPr/>
          </p:nvSpPr>
          <p:spPr>
            <a:xfrm>
              <a:off x="5148064" y="2093450"/>
              <a:ext cx="936000" cy="7200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46" name="TextBox 10">
              <a:extLst>
                <a:ext uri="{FF2B5EF4-FFF2-40B4-BE49-F238E27FC236}">
                  <a16:creationId xmlns:a16="http://schemas.microsoft.com/office/drawing/2014/main" id="{7457244F-C7C3-9881-2319-74A511839C0B}"/>
                </a:ext>
              </a:extLst>
            </p:cNvPr>
            <p:cNvSpPr txBox="1"/>
            <p:nvPr/>
          </p:nvSpPr>
          <p:spPr>
            <a:xfrm>
              <a:off x="5639492" y="1783153"/>
              <a:ext cx="719626" cy="1323439"/>
            </a:xfrm>
            <a:prstGeom prst="rect">
              <a:avLst/>
            </a:prstGeom>
            <a:noFill/>
          </p:spPr>
          <p:txBody>
            <a:bodyPr wrap="square" rtlCol="0" anchor="ctr">
              <a:spAutoFit/>
            </a:bodyPr>
            <a:lstStyle/>
            <a:p>
              <a:pPr algn="ctr"/>
              <a:r>
                <a:rPr lang="en-US" altLang="ko-KR" sz="8000" b="1" dirty="0">
                  <a:solidFill>
                    <a:schemeClr val="bg1"/>
                  </a:solidFill>
                  <a:cs typeface="Arial" pitchFamily="34" charset="0"/>
                </a:rPr>
                <a:t>3</a:t>
              </a:r>
              <a:endParaRPr lang="ko-KR" altLang="en-US" sz="8000" b="1" dirty="0">
                <a:solidFill>
                  <a:schemeClr val="bg1"/>
                </a:solidFill>
                <a:cs typeface="Arial" pitchFamily="34" charset="0"/>
              </a:endParaRPr>
            </a:p>
          </p:txBody>
        </p:sp>
      </p:grpSp>
      <p:grpSp>
        <p:nvGrpSpPr>
          <p:cNvPr id="47" name="Group 15">
            <a:extLst>
              <a:ext uri="{FF2B5EF4-FFF2-40B4-BE49-F238E27FC236}">
                <a16:creationId xmlns:a16="http://schemas.microsoft.com/office/drawing/2014/main" id="{ED897F25-2F34-415D-BB07-AED61F6042DD}"/>
              </a:ext>
              <a:ext uri="{C183D7F6-B498-43B3-948B-1728B52AA6E4}">
                <adec:decorative xmlns:adec="http://schemas.microsoft.com/office/drawing/2017/decorative" val="1"/>
              </a:ext>
            </a:extLst>
          </p:cNvPr>
          <p:cNvGrpSpPr/>
          <p:nvPr/>
        </p:nvGrpSpPr>
        <p:grpSpPr>
          <a:xfrm>
            <a:off x="4702670" y="3003798"/>
            <a:ext cx="1151674" cy="1323439"/>
            <a:chOff x="6876256" y="2079570"/>
            <a:chExt cx="1151674" cy="1323439"/>
          </a:xfrm>
        </p:grpSpPr>
        <p:sp>
          <p:nvSpPr>
            <p:cNvPr id="48" name="Rectangle 11">
              <a:extLst>
                <a:ext uri="{FF2B5EF4-FFF2-40B4-BE49-F238E27FC236}">
                  <a16:creationId xmlns:a16="http://schemas.microsoft.com/office/drawing/2014/main" id="{50F3EED1-3ACB-98D0-5AD6-1DA0A75CEFBB}"/>
                </a:ext>
              </a:extLst>
            </p:cNvPr>
            <p:cNvSpPr/>
            <p:nvPr/>
          </p:nvSpPr>
          <p:spPr>
            <a:xfrm>
              <a:off x="6876256" y="2394360"/>
              <a:ext cx="936000" cy="7200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49" name="TextBox 12">
              <a:extLst>
                <a:ext uri="{FF2B5EF4-FFF2-40B4-BE49-F238E27FC236}">
                  <a16:creationId xmlns:a16="http://schemas.microsoft.com/office/drawing/2014/main" id="{40E54CD0-1E64-DA68-2A89-9DAFFA236002}"/>
                </a:ext>
              </a:extLst>
            </p:cNvPr>
            <p:cNvSpPr txBox="1"/>
            <p:nvPr/>
          </p:nvSpPr>
          <p:spPr>
            <a:xfrm>
              <a:off x="7308304" y="2079570"/>
              <a:ext cx="719626" cy="1323439"/>
            </a:xfrm>
            <a:prstGeom prst="rect">
              <a:avLst/>
            </a:prstGeom>
            <a:noFill/>
          </p:spPr>
          <p:txBody>
            <a:bodyPr wrap="square" rtlCol="0" anchor="ctr">
              <a:spAutoFit/>
            </a:bodyPr>
            <a:lstStyle/>
            <a:p>
              <a:pPr algn="ctr"/>
              <a:r>
                <a:rPr lang="en-US" altLang="ko-KR" sz="8000" b="1" dirty="0">
                  <a:solidFill>
                    <a:schemeClr val="bg1"/>
                  </a:solidFill>
                  <a:cs typeface="Arial" pitchFamily="34" charset="0"/>
                </a:rPr>
                <a:t>4</a:t>
              </a:r>
              <a:endParaRPr lang="ko-KR" altLang="en-US" sz="8000" b="1" dirty="0">
                <a:solidFill>
                  <a:schemeClr val="bg1"/>
                </a:solidFill>
                <a:cs typeface="Arial" pitchFamily="34" charset="0"/>
              </a:endParaRPr>
            </a:p>
          </p:txBody>
        </p:sp>
      </p:grpSp>
      <p:sp>
        <p:nvSpPr>
          <p:cNvPr id="50" name="Rectangle 9">
            <a:extLst>
              <a:ext uri="{FF2B5EF4-FFF2-40B4-BE49-F238E27FC236}">
                <a16:creationId xmlns:a16="http://schemas.microsoft.com/office/drawing/2014/main" id="{E948A4D3-D50E-5573-78D0-2FD77F56146A}"/>
              </a:ext>
              <a:ext uri="{C183D7F6-B498-43B3-948B-1728B52AA6E4}">
                <adec:decorative xmlns:adec="http://schemas.microsoft.com/office/drawing/2017/decorative" val="1"/>
              </a:ext>
            </a:extLst>
          </p:cNvPr>
          <p:cNvSpPr/>
          <p:nvPr/>
        </p:nvSpPr>
        <p:spPr>
          <a:xfrm>
            <a:off x="949578" y="1989242"/>
            <a:ext cx="292306" cy="273624"/>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1" name="TextBox 22">
            <a:extLst>
              <a:ext uri="{FF2B5EF4-FFF2-40B4-BE49-F238E27FC236}">
                <a16:creationId xmlns:a16="http://schemas.microsoft.com/office/drawing/2014/main" id="{0730C8ED-DCA1-F03F-C122-B346D706EA4A}"/>
              </a:ext>
            </a:extLst>
          </p:cNvPr>
          <p:cNvSpPr txBox="1"/>
          <p:nvPr/>
        </p:nvSpPr>
        <p:spPr>
          <a:xfrm>
            <a:off x="1881581" y="1819069"/>
            <a:ext cx="2435300" cy="584775"/>
          </a:xfrm>
          <a:prstGeom prst="rect">
            <a:avLst/>
          </a:prstGeom>
          <a:noFill/>
        </p:spPr>
        <p:txBody>
          <a:bodyPr wrap="square" rtlCol="0">
            <a:spAutoFit/>
          </a:bodyPr>
          <a:lstStyle/>
          <a:p>
            <a:r>
              <a:rPr lang="nl-NL" sz="1600" dirty="0">
                <a:latin typeface="Calibri" panose="020F0502020204030204" pitchFamily="34" charset="0"/>
                <a:cs typeface="Calibri" panose="020F0502020204030204" pitchFamily="34" charset="0"/>
              </a:rPr>
              <a:t>Bespreken voortgang </a:t>
            </a:r>
            <a:br>
              <a:rPr lang="nl-NL" sz="1600" dirty="0">
                <a:latin typeface="Calibri" panose="020F0502020204030204" pitchFamily="34" charset="0"/>
                <a:cs typeface="Calibri" panose="020F0502020204030204" pitchFamily="34" charset="0"/>
              </a:rPr>
            </a:br>
            <a:r>
              <a:rPr lang="nl-NL" sz="1600" dirty="0">
                <a:latin typeface="Calibri" panose="020F0502020204030204" pitchFamily="34" charset="0"/>
                <a:cs typeface="Calibri" panose="020F0502020204030204" pitchFamily="34" charset="0"/>
              </a:rPr>
              <a:t>opdracht 2.4</a:t>
            </a:r>
          </a:p>
        </p:txBody>
      </p:sp>
      <p:sp>
        <p:nvSpPr>
          <p:cNvPr id="52" name="TextBox 25">
            <a:extLst>
              <a:ext uri="{FF2B5EF4-FFF2-40B4-BE49-F238E27FC236}">
                <a16:creationId xmlns:a16="http://schemas.microsoft.com/office/drawing/2014/main" id="{5230CA2A-7CF2-D530-E69F-C8864418732D}"/>
              </a:ext>
            </a:extLst>
          </p:cNvPr>
          <p:cNvSpPr txBox="1"/>
          <p:nvPr/>
        </p:nvSpPr>
        <p:spPr>
          <a:xfrm>
            <a:off x="1888896" y="3358532"/>
            <a:ext cx="2538720" cy="338554"/>
          </a:xfrm>
          <a:prstGeom prst="rect">
            <a:avLst/>
          </a:prstGeom>
          <a:noFill/>
        </p:spPr>
        <p:txBody>
          <a:bodyPr wrap="square" rtlCol="0">
            <a:spAutoFit/>
          </a:bodyPr>
          <a:lstStyle/>
          <a:p>
            <a:r>
              <a:rPr lang="nl-NL" sz="1600" dirty="0">
                <a:latin typeface="Calibri" panose="020F0502020204030204" pitchFamily="34" charset="0"/>
                <a:cs typeface="Calibri" panose="020F0502020204030204" pitchFamily="34" charset="0"/>
              </a:rPr>
              <a:t>Voorbeeld representatie</a:t>
            </a:r>
          </a:p>
        </p:txBody>
      </p:sp>
      <p:sp>
        <p:nvSpPr>
          <p:cNvPr id="54" name="TextBox 31">
            <a:extLst>
              <a:ext uri="{FF2B5EF4-FFF2-40B4-BE49-F238E27FC236}">
                <a16:creationId xmlns:a16="http://schemas.microsoft.com/office/drawing/2014/main" id="{E83C460D-92C6-CB6B-2EB1-081E717B92D2}"/>
              </a:ext>
            </a:extLst>
          </p:cNvPr>
          <p:cNvSpPr txBox="1"/>
          <p:nvPr/>
        </p:nvSpPr>
        <p:spPr>
          <a:xfrm>
            <a:off x="5731443" y="3358532"/>
            <a:ext cx="3029419" cy="584775"/>
          </a:xfrm>
          <a:prstGeom prst="rect">
            <a:avLst/>
          </a:prstGeom>
          <a:noFill/>
        </p:spPr>
        <p:txBody>
          <a:bodyPr wrap="square" rtlCol="0">
            <a:spAutoFit/>
          </a:bodyPr>
          <a:lstStyle/>
          <a:p>
            <a:r>
              <a:rPr lang="nl-NL" sz="1600" b="1" dirty="0">
                <a:latin typeface="Calibri" panose="020F0502020204030204" pitchFamily="34" charset="0"/>
                <a:cs typeface="Calibri" panose="020F0502020204030204" pitchFamily="34" charset="0"/>
              </a:rPr>
              <a:t>Optioneel</a:t>
            </a:r>
            <a:r>
              <a:rPr lang="nl-NL" sz="1600" dirty="0">
                <a:latin typeface="Calibri" panose="020F0502020204030204" pitchFamily="34" charset="0"/>
                <a:cs typeface="Calibri" panose="020F0502020204030204" pitchFamily="34" charset="0"/>
              </a:rPr>
              <a:t>: opdracht 3</a:t>
            </a:r>
          </a:p>
          <a:p>
            <a:r>
              <a:rPr lang="nl-NL" sz="1600" dirty="0">
                <a:latin typeface="Calibri" panose="020F0502020204030204" pitchFamily="34" charset="0"/>
                <a:cs typeface="Calibri" panose="020F0502020204030204" pitchFamily="34" charset="0"/>
              </a:rPr>
              <a:t>Óf: verder werken aan 2.4</a:t>
            </a:r>
          </a:p>
        </p:txBody>
      </p:sp>
      <p:sp>
        <p:nvSpPr>
          <p:cNvPr id="55" name="Rectangle 9">
            <a:extLst>
              <a:ext uri="{FF2B5EF4-FFF2-40B4-BE49-F238E27FC236}">
                <a16:creationId xmlns:a16="http://schemas.microsoft.com/office/drawing/2014/main" id="{201C1C80-CEA3-FDA3-A3BE-D82AF0694592}"/>
              </a:ext>
              <a:ext uri="{C183D7F6-B498-43B3-948B-1728B52AA6E4}">
                <adec:decorative xmlns:adec="http://schemas.microsoft.com/office/drawing/2017/decorative" val="1"/>
              </a:ext>
            </a:extLst>
          </p:cNvPr>
          <p:cNvSpPr/>
          <p:nvPr/>
        </p:nvSpPr>
        <p:spPr>
          <a:xfrm>
            <a:off x="4816470" y="1989242"/>
            <a:ext cx="292306" cy="273624"/>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6" name="Rectangle 9">
            <a:extLst>
              <a:ext uri="{FF2B5EF4-FFF2-40B4-BE49-F238E27FC236}">
                <a16:creationId xmlns:a16="http://schemas.microsoft.com/office/drawing/2014/main" id="{9F182D7B-90FA-B61B-D783-5701A0E0DE36}"/>
              </a:ext>
              <a:ext uri="{C183D7F6-B498-43B3-948B-1728B52AA6E4}">
                <adec:decorative xmlns:adec="http://schemas.microsoft.com/office/drawing/2017/decorative" val="1"/>
              </a:ext>
            </a:extLst>
          </p:cNvPr>
          <p:cNvSpPr/>
          <p:nvPr/>
        </p:nvSpPr>
        <p:spPr>
          <a:xfrm>
            <a:off x="951737" y="3535739"/>
            <a:ext cx="292306" cy="273624"/>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7" name="Rectangle 9">
            <a:extLst>
              <a:ext uri="{FF2B5EF4-FFF2-40B4-BE49-F238E27FC236}">
                <a16:creationId xmlns:a16="http://schemas.microsoft.com/office/drawing/2014/main" id="{0A6BB5EA-8244-48AD-D221-9E333D26B33A}"/>
              </a:ext>
              <a:ext uri="{C183D7F6-B498-43B3-948B-1728B52AA6E4}">
                <adec:decorative xmlns:adec="http://schemas.microsoft.com/office/drawing/2017/decorative" val="1"/>
              </a:ext>
            </a:extLst>
          </p:cNvPr>
          <p:cNvSpPr/>
          <p:nvPr/>
        </p:nvSpPr>
        <p:spPr>
          <a:xfrm>
            <a:off x="4799139" y="3528705"/>
            <a:ext cx="292306" cy="273624"/>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8" name="TextBox 28">
            <a:extLst>
              <a:ext uri="{FF2B5EF4-FFF2-40B4-BE49-F238E27FC236}">
                <a16:creationId xmlns:a16="http://schemas.microsoft.com/office/drawing/2014/main" id="{D5198C7B-5188-39F2-8704-1D1892257B4D}"/>
              </a:ext>
            </a:extLst>
          </p:cNvPr>
          <p:cNvSpPr txBox="1"/>
          <p:nvPr/>
        </p:nvSpPr>
        <p:spPr>
          <a:xfrm>
            <a:off x="5724128" y="1819069"/>
            <a:ext cx="2811460" cy="338554"/>
          </a:xfrm>
          <a:prstGeom prst="rect">
            <a:avLst/>
          </a:prstGeom>
          <a:noFill/>
        </p:spPr>
        <p:txBody>
          <a:bodyPr wrap="square" rtlCol="0">
            <a:spAutoFit/>
          </a:bodyPr>
          <a:lstStyle/>
          <a:p>
            <a:r>
              <a:rPr lang="nl-NL" sz="1600" dirty="0">
                <a:latin typeface="Calibri" panose="020F0502020204030204" pitchFamily="34" charset="0"/>
                <a:cs typeface="Calibri" panose="020F0502020204030204" pitchFamily="34" charset="0"/>
              </a:rPr>
              <a:t>Representatie</a:t>
            </a:r>
          </a:p>
        </p:txBody>
      </p:sp>
      <p:sp>
        <p:nvSpPr>
          <p:cNvPr id="3" name="Titel 2">
            <a:extLst>
              <a:ext uri="{FF2B5EF4-FFF2-40B4-BE49-F238E27FC236}">
                <a16:creationId xmlns:a16="http://schemas.microsoft.com/office/drawing/2014/main" id="{ABB21555-3F13-6C84-6567-121B4590AB2B}"/>
              </a:ext>
            </a:extLst>
          </p:cNvPr>
          <p:cNvSpPr>
            <a:spLocks noGrp="1"/>
          </p:cNvSpPr>
          <p:nvPr>
            <p:ph type="title" idx="4294967295"/>
          </p:nvPr>
        </p:nvSpPr>
        <p:spPr>
          <a:xfrm>
            <a:off x="628650" y="-993775"/>
            <a:ext cx="7886700" cy="993775"/>
          </a:xfrm>
          <a:prstGeom prst="rect">
            <a:avLst/>
          </a:prstGeom>
        </p:spPr>
        <p:txBody>
          <a:bodyPr anchor="b"/>
          <a:lstStyle/>
          <a:p>
            <a:r>
              <a:rPr lang="nl-NL" dirty="0">
                <a:noFill/>
              </a:rPr>
              <a:t>Programma les 3</a:t>
            </a:r>
          </a:p>
        </p:txBody>
      </p:sp>
      <p:sp>
        <p:nvSpPr>
          <p:cNvPr id="36" name="Text Placeholder 1">
            <a:extLst>
              <a:ext uri="{FF2B5EF4-FFF2-40B4-BE49-F238E27FC236}">
                <a16:creationId xmlns:a16="http://schemas.microsoft.com/office/drawing/2014/main" id="{36BD8C4E-4F3B-5B50-4317-835143A49647}"/>
              </a:ext>
            </a:extLst>
          </p:cNvPr>
          <p:cNvSpPr>
            <a:spLocks noGrp="1"/>
          </p:cNvSpPr>
          <p:nvPr>
            <p:ph type="body" sz="quarter" idx="10"/>
          </p:nvPr>
        </p:nvSpPr>
        <p:spPr>
          <a:xfrm>
            <a:off x="0" y="123478"/>
            <a:ext cx="9144000" cy="576064"/>
          </a:xfrm>
        </p:spPr>
        <p:txBody>
          <a:bodyPr/>
          <a:lstStyle/>
          <a:p>
            <a:r>
              <a:rPr lang="en-US" altLang="ko-KR" dirty="0" err="1"/>
              <a:t>Programma</a:t>
            </a:r>
            <a:endParaRPr lang="ko-KR" altLang="en-US" dirty="0"/>
          </a:p>
        </p:txBody>
      </p:sp>
    </p:spTree>
    <p:extLst>
      <p:ext uri="{BB962C8B-B14F-4D97-AF65-F5344CB8AC3E}">
        <p14:creationId xmlns:p14="http://schemas.microsoft.com/office/powerpoint/2010/main" val="31305203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19DD8192-4FE6-DE43-8467-C82022B2FB3E}"/>
              </a:ext>
            </a:extLst>
          </p:cNvPr>
          <p:cNvSpPr txBox="1"/>
          <p:nvPr/>
        </p:nvSpPr>
        <p:spPr>
          <a:xfrm>
            <a:off x="5652120" y="1779662"/>
            <a:ext cx="3240360" cy="1538883"/>
          </a:xfrm>
          <a:prstGeom prst="rect">
            <a:avLst/>
          </a:prstGeom>
          <a:noFill/>
        </p:spPr>
        <p:txBody>
          <a:bodyPr wrap="square" rtlCol="0">
            <a:spAutoFit/>
          </a:bodyPr>
          <a:lstStyle/>
          <a:p>
            <a:r>
              <a:rPr lang="nl-NL" sz="3600" i="1" dirty="0">
                <a:latin typeface="Calibri" panose="020F0502020204030204" pitchFamily="34" charset="0"/>
                <a:cs typeface="Calibri" panose="020F0502020204030204" pitchFamily="34" charset="0"/>
              </a:rPr>
              <a:t>Representatie</a:t>
            </a:r>
          </a:p>
          <a:p>
            <a:r>
              <a:rPr lang="nl-NL" sz="1600" dirty="0">
                <a:latin typeface="Calibri" panose="020F0502020204030204" pitchFamily="34" charset="0"/>
                <a:cs typeface="Calibri" panose="020F0502020204030204" pitchFamily="34" charset="0"/>
              </a:rPr>
              <a:t>een representatie is een uitbeelding</a:t>
            </a:r>
          </a:p>
          <a:p>
            <a:endParaRPr lang="nl-NL" b="1" dirty="0">
              <a:latin typeface="Calibri" panose="020F0502020204030204" pitchFamily="34" charset="0"/>
              <a:cs typeface="Calibri" panose="020F0502020204030204" pitchFamily="34" charset="0"/>
            </a:endParaRPr>
          </a:p>
          <a:p>
            <a:r>
              <a:rPr lang="nl-NL" sz="1200" dirty="0">
                <a:latin typeface="Calibri" panose="020F0502020204030204" pitchFamily="34" charset="0"/>
                <a:cs typeface="Calibri" panose="020F0502020204030204" pitchFamily="34" charset="0"/>
              </a:rPr>
              <a:t>Hoe wordt een held in een gedicht voorgesteld?</a:t>
            </a:r>
          </a:p>
          <a:p>
            <a:r>
              <a:rPr lang="nl-NL" sz="1200" dirty="0">
                <a:latin typeface="Calibri" panose="020F0502020204030204" pitchFamily="34" charset="0"/>
                <a:cs typeface="Calibri" panose="020F0502020204030204" pitchFamily="34" charset="0"/>
              </a:rPr>
              <a:t>Wat moet de lezer daarvan opsteken?</a:t>
            </a:r>
          </a:p>
        </p:txBody>
      </p:sp>
      <p:sp>
        <p:nvSpPr>
          <p:cNvPr id="2" name="Rechthoek 1">
            <a:extLst>
              <a:ext uri="{FF2B5EF4-FFF2-40B4-BE49-F238E27FC236}">
                <a16:creationId xmlns:a16="http://schemas.microsoft.com/office/drawing/2014/main" id="{A190D828-41B8-2E21-4662-1B437E6C7925}"/>
              </a:ext>
              <a:ext uri="{C183D7F6-B498-43B3-948B-1728B52AA6E4}">
                <adec:decorative xmlns:adec="http://schemas.microsoft.com/office/drawing/2017/decorative" val="1"/>
              </a:ext>
            </a:extLst>
          </p:cNvPr>
          <p:cNvSpPr/>
          <p:nvPr/>
        </p:nvSpPr>
        <p:spPr>
          <a:xfrm>
            <a:off x="0" y="0"/>
            <a:ext cx="5220072"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3">
            <a:extLst>
              <a:ext uri="{FF2B5EF4-FFF2-40B4-BE49-F238E27FC236}">
                <a16:creationId xmlns:a16="http://schemas.microsoft.com/office/drawing/2014/main" id="{970C721C-6082-14EF-7788-20DF3D8168DC}"/>
              </a:ext>
            </a:extLst>
          </p:cNvPr>
          <p:cNvSpPr>
            <a:spLocks noGrp="1"/>
          </p:cNvSpPr>
          <p:nvPr>
            <p:ph type="title" idx="4294967295"/>
          </p:nvPr>
        </p:nvSpPr>
        <p:spPr>
          <a:xfrm>
            <a:off x="628650" y="-993775"/>
            <a:ext cx="7886700" cy="993775"/>
          </a:xfrm>
          <a:prstGeom prst="rect">
            <a:avLst/>
          </a:prstGeom>
        </p:spPr>
        <p:txBody>
          <a:bodyPr anchor="b"/>
          <a:lstStyle/>
          <a:p>
            <a:r>
              <a:rPr lang="nl-NL" dirty="0">
                <a:noFill/>
              </a:rPr>
              <a:t>Begrip: representatie</a:t>
            </a:r>
          </a:p>
        </p:txBody>
      </p:sp>
      <p:sp>
        <p:nvSpPr>
          <p:cNvPr id="3" name="Text Placeholder 1">
            <a:extLst>
              <a:ext uri="{FF2B5EF4-FFF2-40B4-BE49-F238E27FC236}">
                <a16:creationId xmlns:a16="http://schemas.microsoft.com/office/drawing/2014/main" id="{1B3CFFB4-162A-0DE1-D525-8266052ADF37}"/>
              </a:ext>
            </a:extLst>
          </p:cNvPr>
          <p:cNvSpPr txBox="1">
            <a:spLocks/>
          </p:cNvSpPr>
          <p:nvPr/>
        </p:nvSpPr>
        <p:spPr>
          <a:xfrm>
            <a:off x="5571532" y="223826"/>
            <a:ext cx="2304256" cy="1653736"/>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altLang="ko-KR" sz="2400" dirty="0">
                <a:latin typeface="Garamond" panose="02020404030301010803" pitchFamily="18" charset="0"/>
                <a:cs typeface="Arial" pitchFamily="34" charset="0"/>
              </a:rPr>
              <a:t>19de-eeuwse</a:t>
            </a:r>
            <a:r>
              <a:rPr lang="en-US" altLang="ko-KR" dirty="0">
                <a:latin typeface="Garamond" panose="02020404030301010803" pitchFamily="18" charset="0"/>
                <a:cs typeface="Arial" pitchFamily="34" charset="0"/>
              </a:rPr>
              <a:t> </a:t>
            </a:r>
          </a:p>
          <a:p>
            <a:pPr marL="0" indent="0">
              <a:spcBef>
                <a:spcPts val="0"/>
              </a:spcBef>
              <a:buNone/>
            </a:pPr>
            <a:r>
              <a:rPr lang="en-US" altLang="ko-KR" sz="6000" dirty="0">
                <a:latin typeface="Garamond" panose="02020404030301010803" pitchFamily="18" charset="0"/>
                <a:cs typeface="Arial" pitchFamily="34" charset="0"/>
              </a:rPr>
              <a:t>HELD</a:t>
            </a:r>
          </a:p>
        </p:txBody>
      </p:sp>
    </p:spTree>
    <p:extLst>
      <p:ext uri="{BB962C8B-B14F-4D97-AF65-F5344CB8AC3E}">
        <p14:creationId xmlns:p14="http://schemas.microsoft.com/office/powerpoint/2010/main" val="2354543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hemel, buitenshuis, oranje en rood-wit-blauwe vlaggetjes.">
            <a:extLst>
              <a:ext uri="{FF2B5EF4-FFF2-40B4-BE49-F238E27FC236}">
                <a16:creationId xmlns:a16="http://schemas.microsoft.com/office/drawing/2014/main" id="{A7A1B75E-30FF-52DA-E60A-FE4CC492637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3419872" cy="5143500"/>
          </a:xfrm>
          <a:prstGeom prst="rect">
            <a:avLst/>
          </a:prstGeom>
        </p:spPr>
      </p:pic>
      <p:grpSp>
        <p:nvGrpSpPr>
          <p:cNvPr id="22" name="Stap 1 Vaderlandsliefde" descr="Stap 1 Vaderlandsliefde"/>
          <p:cNvGrpSpPr/>
          <p:nvPr/>
        </p:nvGrpSpPr>
        <p:grpSpPr>
          <a:xfrm>
            <a:off x="3810097" y="2062751"/>
            <a:ext cx="2099652" cy="441146"/>
            <a:chOff x="2400340" y="1465179"/>
            <a:chExt cx="2027644" cy="441146"/>
          </a:xfrm>
        </p:grpSpPr>
        <p:sp>
          <p:nvSpPr>
            <p:cNvPr id="17" name="Pentagon 16"/>
            <p:cNvSpPr/>
            <p:nvPr/>
          </p:nvSpPr>
          <p:spPr>
            <a:xfrm>
              <a:off x="2771800" y="1547251"/>
              <a:ext cx="1656184" cy="27700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6" name="Oval 15"/>
            <p:cNvSpPr/>
            <p:nvPr/>
          </p:nvSpPr>
          <p:spPr>
            <a:xfrm>
              <a:off x="2400340" y="1465179"/>
              <a:ext cx="441146" cy="44114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21" name="TextBox 20"/>
            <p:cNvSpPr txBox="1"/>
            <p:nvPr/>
          </p:nvSpPr>
          <p:spPr>
            <a:xfrm>
              <a:off x="2489720" y="1518899"/>
              <a:ext cx="257282" cy="338554"/>
            </a:xfrm>
            <a:prstGeom prst="rect">
              <a:avLst/>
            </a:prstGeom>
            <a:noFill/>
          </p:spPr>
          <p:txBody>
            <a:bodyPr wrap="none" rtlCol="0" anchor="ctr">
              <a:spAutoFit/>
            </a:bodyPr>
            <a:lstStyle/>
            <a:p>
              <a:pPr algn="ctr"/>
              <a:r>
                <a:rPr lang="en-US" altLang="ko-KR" sz="1600" b="1" dirty="0">
                  <a:latin typeface="Garamond" panose="02020404030301010803" pitchFamily="18" charset="0"/>
                  <a:cs typeface="Arial" pitchFamily="34" charset="0"/>
                </a:rPr>
                <a:t>1</a:t>
              </a:r>
              <a:endParaRPr lang="ko-KR" altLang="en-US" sz="1600" b="1" dirty="0">
                <a:latin typeface="Garamond" panose="02020404030301010803" pitchFamily="18" charset="0"/>
                <a:cs typeface="Arial" pitchFamily="34" charset="0"/>
              </a:endParaRPr>
            </a:p>
          </p:txBody>
        </p:sp>
      </p:grpSp>
      <p:sp>
        <p:nvSpPr>
          <p:cNvPr id="20" name="TextBox 19"/>
          <p:cNvSpPr txBox="1"/>
          <p:nvPr/>
        </p:nvSpPr>
        <p:spPr>
          <a:xfrm>
            <a:off x="4261624" y="2139702"/>
            <a:ext cx="1720133" cy="276999"/>
          </a:xfrm>
          <a:prstGeom prst="rect">
            <a:avLst/>
          </a:prstGeom>
          <a:noFill/>
        </p:spPr>
        <p:txBody>
          <a:bodyPr wrap="square" rtlCol="0">
            <a:spAutoFit/>
          </a:bodyPr>
          <a:lstStyle/>
          <a:p>
            <a:r>
              <a:rPr lang="en-US" altLang="ko-KR" sz="1200" b="1" dirty="0" err="1">
                <a:solidFill>
                  <a:schemeClr val="bg1"/>
                </a:solidFill>
                <a:cs typeface="Arial" pitchFamily="34" charset="0"/>
              </a:rPr>
              <a:t>Vaderlandsliefde</a:t>
            </a:r>
            <a:endParaRPr lang="ko-KR" altLang="en-US" sz="1200" b="1" dirty="0">
              <a:solidFill>
                <a:schemeClr val="bg1"/>
              </a:solidFill>
              <a:cs typeface="Arial" pitchFamily="34" charset="0"/>
            </a:endParaRPr>
          </a:p>
        </p:txBody>
      </p:sp>
      <p:grpSp>
        <p:nvGrpSpPr>
          <p:cNvPr id="24" name="Stap 2 Helden" descr="Stap 2 Helden"/>
          <p:cNvGrpSpPr/>
          <p:nvPr/>
        </p:nvGrpSpPr>
        <p:grpSpPr>
          <a:xfrm>
            <a:off x="3810097" y="2770652"/>
            <a:ext cx="2027644" cy="441146"/>
            <a:chOff x="2400340" y="1465179"/>
            <a:chExt cx="2027644" cy="441146"/>
          </a:xfrm>
        </p:grpSpPr>
        <p:sp>
          <p:nvSpPr>
            <p:cNvPr id="25" name="Pentagon 24"/>
            <p:cNvSpPr/>
            <p:nvPr/>
          </p:nvSpPr>
          <p:spPr>
            <a:xfrm>
              <a:off x="2771800" y="1547251"/>
              <a:ext cx="1656184" cy="277000"/>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26" name="Oval 25"/>
            <p:cNvSpPr/>
            <p:nvPr/>
          </p:nvSpPr>
          <p:spPr>
            <a:xfrm>
              <a:off x="2400340" y="1465179"/>
              <a:ext cx="441146" cy="441146"/>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27" name="TextBox 26"/>
            <p:cNvSpPr txBox="1"/>
            <p:nvPr/>
          </p:nvSpPr>
          <p:spPr>
            <a:xfrm>
              <a:off x="2477938" y="1518899"/>
              <a:ext cx="280846" cy="338554"/>
            </a:xfrm>
            <a:prstGeom prst="rect">
              <a:avLst/>
            </a:prstGeom>
            <a:noFill/>
          </p:spPr>
          <p:txBody>
            <a:bodyPr wrap="none" rtlCol="0" anchor="ctr">
              <a:spAutoFit/>
            </a:bodyPr>
            <a:lstStyle/>
            <a:p>
              <a:pPr algn="ctr"/>
              <a:r>
                <a:rPr lang="en-US" altLang="ko-KR" sz="1600" b="1" dirty="0">
                  <a:latin typeface="Garamond" panose="02020404030301010803" pitchFamily="18" charset="0"/>
                  <a:cs typeface="Arial" pitchFamily="34" charset="0"/>
                </a:rPr>
                <a:t>2</a:t>
              </a:r>
              <a:endParaRPr lang="ko-KR" altLang="en-US" sz="1600" b="1" dirty="0">
                <a:latin typeface="Garamond" panose="02020404030301010803" pitchFamily="18" charset="0"/>
                <a:cs typeface="Arial" pitchFamily="34" charset="0"/>
              </a:endParaRPr>
            </a:p>
          </p:txBody>
        </p:sp>
      </p:grpSp>
      <p:sp>
        <p:nvSpPr>
          <p:cNvPr id="28" name="TextBox 27"/>
          <p:cNvSpPr txBox="1"/>
          <p:nvPr/>
        </p:nvSpPr>
        <p:spPr>
          <a:xfrm>
            <a:off x="4246139" y="2852725"/>
            <a:ext cx="1785716" cy="276999"/>
          </a:xfrm>
          <a:prstGeom prst="rect">
            <a:avLst/>
          </a:prstGeom>
          <a:noFill/>
        </p:spPr>
        <p:txBody>
          <a:bodyPr wrap="square" rtlCol="0">
            <a:spAutoFit/>
          </a:bodyPr>
          <a:lstStyle/>
          <a:p>
            <a:r>
              <a:rPr lang="en-US" altLang="ko-KR" sz="1200" b="1" dirty="0" err="1">
                <a:solidFill>
                  <a:schemeClr val="bg1"/>
                </a:solidFill>
                <a:cs typeface="Arial" pitchFamily="34" charset="0"/>
              </a:rPr>
              <a:t>Helden</a:t>
            </a:r>
            <a:endParaRPr lang="ko-KR" altLang="en-US" sz="1200" b="1" dirty="0">
              <a:solidFill>
                <a:schemeClr val="bg1"/>
              </a:solidFill>
              <a:cs typeface="Arial" pitchFamily="34" charset="0"/>
            </a:endParaRPr>
          </a:p>
        </p:txBody>
      </p:sp>
      <p:grpSp>
        <p:nvGrpSpPr>
          <p:cNvPr id="30" name="Stap 3 Representatie" descr="Stap 3 Representatie"/>
          <p:cNvGrpSpPr/>
          <p:nvPr/>
        </p:nvGrpSpPr>
        <p:grpSpPr>
          <a:xfrm>
            <a:off x="3779103" y="3478553"/>
            <a:ext cx="2027644" cy="441146"/>
            <a:chOff x="2400340" y="1465179"/>
            <a:chExt cx="2027644" cy="441146"/>
          </a:xfrm>
        </p:grpSpPr>
        <p:sp>
          <p:nvSpPr>
            <p:cNvPr id="31" name="Pentagon 30"/>
            <p:cNvSpPr/>
            <p:nvPr/>
          </p:nvSpPr>
          <p:spPr>
            <a:xfrm>
              <a:off x="2771800" y="1547251"/>
              <a:ext cx="1656184" cy="27700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32" name="Oval 31"/>
            <p:cNvSpPr/>
            <p:nvPr/>
          </p:nvSpPr>
          <p:spPr>
            <a:xfrm>
              <a:off x="2400340" y="1465179"/>
              <a:ext cx="441146" cy="44114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33" name="TextBox 32"/>
            <p:cNvSpPr txBox="1"/>
            <p:nvPr/>
          </p:nvSpPr>
          <p:spPr>
            <a:xfrm>
              <a:off x="2477938" y="1518899"/>
              <a:ext cx="280846" cy="338554"/>
            </a:xfrm>
            <a:prstGeom prst="rect">
              <a:avLst/>
            </a:prstGeom>
            <a:noFill/>
          </p:spPr>
          <p:txBody>
            <a:bodyPr wrap="none" rtlCol="0" anchor="ctr">
              <a:spAutoFit/>
            </a:bodyPr>
            <a:lstStyle/>
            <a:p>
              <a:pPr algn="ctr"/>
              <a:r>
                <a:rPr lang="en-US" altLang="ko-KR" sz="1600" b="1" dirty="0">
                  <a:latin typeface="Garamond" panose="02020404030301010803" pitchFamily="18" charset="0"/>
                  <a:cs typeface="Arial" pitchFamily="34" charset="0"/>
                </a:rPr>
                <a:t>3</a:t>
              </a:r>
              <a:endParaRPr lang="ko-KR" altLang="en-US" sz="1600" b="1" dirty="0">
                <a:latin typeface="Garamond" panose="02020404030301010803" pitchFamily="18" charset="0"/>
                <a:cs typeface="Arial" pitchFamily="34" charset="0"/>
              </a:endParaRPr>
            </a:p>
          </p:txBody>
        </p:sp>
      </p:grpSp>
      <p:sp>
        <p:nvSpPr>
          <p:cNvPr id="34" name="TextBox 33"/>
          <p:cNvSpPr txBox="1"/>
          <p:nvPr/>
        </p:nvSpPr>
        <p:spPr>
          <a:xfrm>
            <a:off x="4233265" y="3560626"/>
            <a:ext cx="1429466" cy="276999"/>
          </a:xfrm>
          <a:prstGeom prst="rect">
            <a:avLst/>
          </a:prstGeom>
          <a:noFill/>
        </p:spPr>
        <p:txBody>
          <a:bodyPr wrap="square" rtlCol="0">
            <a:spAutoFit/>
          </a:bodyPr>
          <a:lstStyle/>
          <a:p>
            <a:r>
              <a:rPr lang="en-US" altLang="ko-KR" sz="1200" b="1" dirty="0" err="1">
                <a:solidFill>
                  <a:schemeClr val="bg1"/>
                </a:solidFill>
                <a:cs typeface="Arial" pitchFamily="34" charset="0"/>
              </a:rPr>
              <a:t>Representatie</a:t>
            </a:r>
            <a:endParaRPr lang="ko-KR" altLang="en-US" sz="1200" b="1" dirty="0">
              <a:solidFill>
                <a:schemeClr val="bg1"/>
              </a:solidFill>
              <a:cs typeface="Arial" pitchFamily="34" charset="0"/>
            </a:endParaRPr>
          </a:p>
        </p:txBody>
      </p:sp>
      <p:grpSp>
        <p:nvGrpSpPr>
          <p:cNvPr id="5" name="Stap 4 Identiteit" descr="Stap 4 Identiteit">
            <a:extLst>
              <a:ext uri="{FF2B5EF4-FFF2-40B4-BE49-F238E27FC236}">
                <a16:creationId xmlns:a16="http://schemas.microsoft.com/office/drawing/2014/main" id="{5B8D3426-80FB-632A-E2D6-FF8636C0A557}"/>
              </a:ext>
            </a:extLst>
          </p:cNvPr>
          <p:cNvGrpSpPr/>
          <p:nvPr/>
        </p:nvGrpSpPr>
        <p:grpSpPr>
          <a:xfrm>
            <a:off x="3810097" y="4177434"/>
            <a:ext cx="2027645" cy="441146"/>
            <a:chOff x="2400340" y="1465179"/>
            <a:chExt cx="2027644" cy="441146"/>
          </a:xfrm>
        </p:grpSpPr>
        <p:sp>
          <p:nvSpPr>
            <p:cNvPr id="6" name="Pentagon 30">
              <a:extLst>
                <a:ext uri="{FF2B5EF4-FFF2-40B4-BE49-F238E27FC236}">
                  <a16:creationId xmlns:a16="http://schemas.microsoft.com/office/drawing/2014/main" id="{B4C0C212-AC1D-4613-C00E-4DCF1F930538}"/>
                </a:ext>
              </a:extLst>
            </p:cNvPr>
            <p:cNvSpPr/>
            <p:nvPr/>
          </p:nvSpPr>
          <p:spPr>
            <a:xfrm>
              <a:off x="2758785" y="1547251"/>
              <a:ext cx="1669199" cy="27700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ko-KR" altLang="en-US" sz="1200" b="1" dirty="0"/>
            </a:p>
          </p:txBody>
        </p:sp>
        <p:sp>
          <p:nvSpPr>
            <p:cNvPr id="7" name="Oval 31">
              <a:extLst>
                <a:ext uri="{FF2B5EF4-FFF2-40B4-BE49-F238E27FC236}">
                  <a16:creationId xmlns:a16="http://schemas.microsoft.com/office/drawing/2014/main" id="{860A6911-78B7-FA12-E202-2308D0BABAB6}"/>
                </a:ext>
              </a:extLst>
            </p:cNvPr>
            <p:cNvSpPr/>
            <p:nvPr/>
          </p:nvSpPr>
          <p:spPr>
            <a:xfrm>
              <a:off x="2400340" y="1465179"/>
              <a:ext cx="441146" cy="44114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8" name="TextBox 32">
              <a:extLst>
                <a:ext uri="{FF2B5EF4-FFF2-40B4-BE49-F238E27FC236}">
                  <a16:creationId xmlns:a16="http://schemas.microsoft.com/office/drawing/2014/main" id="{116497BF-7341-252E-52D3-3680C46EB225}"/>
                </a:ext>
              </a:extLst>
            </p:cNvPr>
            <p:cNvSpPr txBox="1"/>
            <p:nvPr/>
          </p:nvSpPr>
          <p:spPr>
            <a:xfrm>
              <a:off x="2477938" y="1518899"/>
              <a:ext cx="280846" cy="338554"/>
            </a:xfrm>
            <a:prstGeom prst="rect">
              <a:avLst/>
            </a:prstGeom>
            <a:noFill/>
          </p:spPr>
          <p:txBody>
            <a:bodyPr wrap="none" rtlCol="0" anchor="ctr">
              <a:spAutoFit/>
            </a:bodyPr>
            <a:lstStyle/>
            <a:p>
              <a:pPr algn="ctr"/>
              <a:r>
                <a:rPr lang="en-US" altLang="ko-KR" sz="1600" b="1" dirty="0">
                  <a:latin typeface="Garamond" panose="02020404030301010803" pitchFamily="18" charset="0"/>
                  <a:cs typeface="Arial" pitchFamily="34" charset="0"/>
                </a:rPr>
                <a:t>4</a:t>
              </a:r>
              <a:endParaRPr lang="ko-KR" altLang="en-US" sz="1600" b="1" dirty="0">
                <a:latin typeface="Garamond" panose="02020404030301010803" pitchFamily="18" charset="0"/>
                <a:cs typeface="Arial" pitchFamily="34" charset="0"/>
              </a:endParaRPr>
            </a:p>
          </p:txBody>
        </p:sp>
      </p:grpSp>
      <p:sp>
        <p:nvSpPr>
          <p:cNvPr id="9" name="Tekstvak 8">
            <a:extLst>
              <a:ext uri="{FF2B5EF4-FFF2-40B4-BE49-F238E27FC236}">
                <a16:creationId xmlns:a16="http://schemas.microsoft.com/office/drawing/2014/main" id="{D292BE0B-C26C-58C5-2F50-09BDC30D8BEB}"/>
              </a:ext>
            </a:extLst>
          </p:cNvPr>
          <p:cNvSpPr txBox="1"/>
          <p:nvPr/>
        </p:nvSpPr>
        <p:spPr>
          <a:xfrm>
            <a:off x="4246139" y="4239718"/>
            <a:ext cx="1477989" cy="307777"/>
          </a:xfrm>
          <a:prstGeom prst="rect">
            <a:avLst/>
          </a:prstGeom>
          <a:noFill/>
        </p:spPr>
        <p:txBody>
          <a:bodyPr wrap="square">
            <a:spAutoFit/>
          </a:bodyPr>
          <a:lstStyle/>
          <a:p>
            <a:r>
              <a:rPr lang="en-US" altLang="ko-KR" sz="1400" b="1" dirty="0" err="1">
                <a:solidFill>
                  <a:schemeClr val="bg1"/>
                </a:solidFill>
                <a:latin typeface="Calibri" panose="020F0502020204030204" pitchFamily="34" charset="0"/>
                <a:cs typeface="Calibri" panose="020F0502020204030204" pitchFamily="34" charset="0"/>
              </a:rPr>
              <a:t>Identiteit</a:t>
            </a:r>
            <a:endParaRPr lang="nl-NL" sz="1400" dirty="0">
              <a:solidFill>
                <a:schemeClr val="bg1"/>
              </a:solidFill>
              <a:latin typeface="Calibri" panose="020F0502020204030204" pitchFamily="34" charset="0"/>
              <a:cs typeface="Calibri" panose="020F0502020204030204" pitchFamily="34" charset="0"/>
            </a:endParaRPr>
          </a:p>
        </p:txBody>
      </p:sp>
      <p:pic>
        <p:nvPicPr>
          <p:cNvPr id="10" name="Logo Literatuurgeschiedenis" descr="Logo Literatuurgeschiedenis">
            <a:extLst>
              <a:ext uri="{FF2B5EF4-FFF2-40B4-BE49-F238E27FC236}">
                <a16:creationId xmlns:a16="http://schemas.microsoft.com/office/drawing/2014/main" id="{FD05ECA9-7620-2EAD-35DF-64F85367F67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51520" y="4371950"/>
            <a:ext cx="1235546" cy="451613"/>
          </a:xfrm>
          <a:prstGeom prst="rect">
            <a:avLst/>
          </a:prstGeom>
        </p:spPr>
      </p:pic>
      <p:sp>
        <p:nvSpPr>
          <p:cNvPr id="3" name="Title 2"/>
          <p:cNvSpPr txBox="1">
            <a:spLocks noGrp="1"/>
          </p:cNvSpPr>
          <p:nvPr>
            <p:ph type="title" idx="4294967295"/>
          </p:nvPr>
        </p:nvSpPr>
        <p:spPr>
          <a:xfrm>
            <a:off x="3779912" y="267494"/>
            <a:ext cx="6732748" cy="5760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1"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schemeClr val="tx1"/>
                </a:solidFill>
                <a:effectLst/>
                <a:uLnTx/>
                <a:uFillTx/>
                <a:latin typeface="Garamond" panose="02020404030301010803" pitchFamily="18" charset="0"/>
                <a:ea typeface="+mj-ea"/>
                <a:cs typeface="Arial" pitchFamily="34" charset="0"/>
              </a:rPr>
              <a:t>Structuur</a:t>
            </a:r>
            <a:r>
              <a:rPr kumimoji="0" lang="en-US" sz="3600" b="0" i="0" u="none" strike="noStrike" kern="1200" cap="none" spc="0" normalizeH="0" baseline="0" noProof="0" dirty="0">
                <a:ln>
                  <a:noFill/>
                </a:ln>
                <a:solidFill>
                  <a:schemeClr val="tx1"/>
                </a:solidFill>
                <a:effectLst/>
                <a:uLnTx/>
                <a:uFillTx/>
                <a:latin typeface="Garamond" panose="02020404030301010803" pitchFamily="18" charset="0"/>
                <a:ea typeface="+mj-ea"/>
                <a:cs typeface="Arial" pitchFamily="34" charset="0"/>
              </a:rPr>
              <a:t> van de </a:t>
            </a:r>
            <a:r>
              <a:rPr kumimoji="0" lang="en-US" sz="3600" b="0" i="0" u="none" strike="noStrike" kern="1200" cap="none" spc="0" normalizeH="0" baseline="0" noProof="0" dirty="0" err="1">
                <a:ln>
                  <a:noFill/>
                </a:ln>
                <a:solidFill>
                  <a:schemeClr val="tx1"/>
                </a:solidFill>
                <a:effectLst/>
                <a:uLnTx/>
                <a:uFillTx/>
                <a:latin typeface="Garamond" panose="02020404030301010803" pitchFamily="18" charset="0"/>
                <a:ea typeface="+mj-ea"/>
                <a:cs typeface="Arial" pitchFamily="34" charset="0"/>
              </a:rPr>
              <a:t>lessenserie</a:t>
            </a:r>
            <a:endParaRPr kumimoji="0" lang="en-US" sz="3600" b="0" i="0" u="none" strike="noStrike" kern="1200" cap="none" spc="0" normalizeH="0" baseline="0" noProof="0" dirty="0">
              <a:ln>
                <a:noFill/>
              </a:ln>
              <a:solidFill>
                <a:schemeClr val="tx1"/>
              </a:solidFill>
              <a:effectLst/>
              <a:uLnTx/>
              <a:uFillTx/>
              <a:latin typeface="Garamond" panose="02020404030301010803" pitchFamily="18" charset="0"/>
              <a:ea typeface="+mj-ea"/>
              <a:cs typeface="Arial" pitchFamily="34" charset="0"/>
            </a:endParaRPr>
          </a:p>
        </p:txBody>
      </p:sp>
    </p:spTree>
    <p:extLst>
      <p:ext uri="{BB962C8B-B14F-4D97-AF65-F5344CB8AC3E}">
        <p14:creationId xmlns:p14="http://schemas.microsoft.com/office/powerpoint/2010/main" val="32348057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5E8E7E66-36FD-948B-A33B-29D2E21C8744}"/>
              </a:ext>
              <a:ext uri="{C183D7F6-B498-43B3-948B-1728B52AA6E4}">
                <adec:decorative xmlns:adec="http://schemas.microsoft.com/office/drawing/2017/decorative" val="1"/>
              </a:ext>
            </a:extLst>
          </p:cNvPr>
          <p:cNvSpPr/>
          <p:nvPr/>
        </p:nvSpPr>
        <p:spPr>
          <a:xfrm>
            <a:off x="0" y="1707654"/>
            <a:ext cx="9144000" cy="34358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C32AC5B5-95DB-2B6A-5AD5-63BF26DB976D}"/>
              </a:ext>
            </a:extLst>
          </p:cNvPr>
          <p:cNvSpPr txBox="1"/>
          <p:nvPr/>
        </p:nvSpPr>
        <p:spPr>
          <a:xfrm>
            <a:off x="2339752" y="2067694"/>
            <a:ext cx="6192687" cy="1800200"/>
          </a:xfrm>
          <a:prstGeom prst="rect">
            <a:avLst/>
          </a:prstGeom>
          <a:noFill/>
        </p:spPr>
        <p:txBody>
          <a:bodyPr wrap="square" rtlCol="0">
            <a:spAutoFit/>
          </a:bodyPr>
          <a:lstStyle/>
          <a:p>
            <a:r>
              <a:rPr lang="nl-NL" sz="1400" b="1" dirty="0" err="1">
                <a:latin typeface="Calibri" panose="020F0502020204030204" pitchFamily="34" charset="0"/>
                <a:cs typeface="Calibri" panose="020F0502020204030204" pitchFamily="34" charset="0"/>
              </a:rPr>
              <a:t>Liederijk</a:t>
            </a:r>
            <a:r>
              <a:rPr lang="nl-NL" sz="1400" b="1" dirty="0">
                <a:latin typeface="Calibri" panose="020F0502020204030204" pitchFamily="34" charset="0"/>
                <a:cs typeface="Calibri" panose="020F0502020204030204" pitchFamily="34" charset="0"/>
              </a:rPr>
              <a:t> de Buck</a:t>
            </a:r>
          </a:p>
          <a:p>
            <a:endParaRPr lang="nl-NL" sz="1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nl-NL" sz="1400" dirty="0">
                <a:latin typeface="Calibri" panose="020F0502020204030204" pitchFamily="34" charset="0"/>
                <a:cs typeface="Calibri" panose="020F0502020204030204" pitchFamily="34" charset="0"/>
              </a:rPr>
              <a:t>Leefde in de zevende eeuw</a:t>
            </a:r>
          </a:p>
          <a:p>
            <a:pPr marL="285750" indent="-285750">
              <a:buFont typeface="Arial" panose="020B0604020202020204" pitchFamily="34" charset="0"/>
              <a:buChar char="•"/>
            </a:pPr>
            <a:r>
              <a:rPr lang="nl-NL" sz="1400" dirty="0">
                <a:latin typeface="Calibri" panose="020F0502020204030204" pitchFamily="34" charset="0"/>
                <a:cs typeface="Calibri" panose="020F0502020204030204" pitchFamily="34" charset="0"/>
              </a:rPr>
              <a:t>Het Land van Buck, in Vlaanderen o.l.v. de </a:t>
            </a:r>
            <a:r>
              <a:rPr lang="nl-NL" sz="1400" dirty="0" err="1">
                <a:latin typeface="Calibri" panose="020F0502020204030204" pitchFamily="34" charset="0"/>
                <a:cs typeface="Calibri" panose="020F0502020204030204" pitchFamily="34" charset="0"/>
              </a:rPr>
              <a:t>geweldadige</a:t>
            </a:r>
            <a:r>
              <a:rPr lang="nl-NL" sz="1400" dirty="0">
                <a:latin typeface="Calibri" panose="020F0502020204030204" pitchFamily="34" charset="0"/>
                <a:cs typeface="Calibri" panose="020F0502020204030204" pitchFamily="34" charset="0"/>
              </a:rPr>
              <a:t> ‘reus van </a:t>
            </a:r>
            <a:r>
              <a:rPr lang="nl-NL" sz="1400" dirty="0" err="1">
                <a:latin typeface="Calibri" panose="020F0502020204030204" pitchFamily="34" charset="0"/>
                <a:cs typeface="Calibri" panose="020F0502020204030204" pitchFamily="34" charset="0"/>
              </a:rPr>
              <a:t>Finaert</a:t>
            </a:r>
            <a:r>
              <a:rPr lang="nl-NL" sz="1400"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nl-NL" sz="1400" dirty="0" err="1">
                <a:latin typeface="Calibri" panose="020F0502020204030204" pitchFamily="34" charset="0"/>
                <a:cs typeface="Calibri" panose="020F0502020204030204" pitchFamily="34" charset="0"/>
              </a:rPr>
              <a:t>Liederijk</a:t>
            </a:r>
            <a:r>
              <a:rPr lang="nl-NL" sz="1400" dirty="0">
                <a:latin typeface="Calibri" panose="020F0502020204030204" pitchFamily="34" charset="0"/>
                <a:cs typeface="Calibri" panose="020F0502020204030204" pitchFamily="34" charset="0"/>
              </a:rPr>
              <a:t> vocht eerst vóór </a:t>
            </a:r>
            <a:r>
              <a:rPr lang="nl-NL" sz="1400" dirty="0" err="1">
                <a:latin typeface="Calibri" panose="020F0502020204030204" pitchFamily="34" charset="0"/>
                <a:cs typeface="Calibri" panose="020F0502020204030204" pitchFamily="34" charset="0"/>
              </a:rPr>
              <a:t>Finaert</a:t>
            </a:r>
            <a:endParaRPr lang="nl-NL" sz="1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nl-NL" sz="1400" dirty="0">
                <a:latin typeface="Calibri" panose="020F0502020204030204" pitchFamily="34" charset="0"/>
                <a:cs typeface="Calibri" panose="020F0502020204030204" pitchFamily="34" charset="0"/>
              </a:rPr>
              <a:t>Versloeg de reus uiteindelijk en bevrijdde daarmee het volk van Buck</a:t>
            </a:r>
          </a:p>
          <a:p>
            <a:endParaRPr lang="nl-NL" sz="1400" dirty="0">
              <a:latin typeface="Calibri" panose="020F0502020204030204" pitchFamily="34" charset="0"/>
              <a:cs typeface="Calibri" panose="020F0502020204030204" pitchFamily="34" charset="0"/>
            </a:endParaRPr>
          </a:p>
          <a:p>
            <a:r>
              <a:rPr lang="nl-NL" sz="1100" dirty="0">
                <a:latin typeface="Calibri" panose="020F0502020204030204" pitchFamily="34" charset="0"/>
                <a:cs typeface="Calibri" panose="020F0502020204030204" pitchFamily="34" charset="0"/>
              </a:rPr>
              <a:t>Uit: ‘</a:t>
            </a:r>
            <a:r>
              <a:rPr lang="nl-NL" sz="1100" dirty="0" err="1">
                <a:latin typeface="Calibri" panose="020F0502020204030204" pitchFamily="34" charset="0"/>
                <a:cs typeface="Calibri" panose="020F0502020204030204" pitchFamily="34" charset="0"/>
              </a:rPr>
              <a:t>Lyderik</a:t>
            </a:r>
            <a:r>
              <a:rPr lang="nl-NL" sz="1100" dirty="0">
                <a:latin typeface="Calibri" panose="020F0502020204030204" pitchFamily="34" charset="0"/>
                <a:cs typeface="Calibri" panose="020F0502020204030204" pitchFamily="34" charset="0"/>
              </a:rPr>
              <a:t> de Buck’ van Philip Blommaert, 1834</a:t>
            </a:r>
          </a:p>
        </p:txBody>
      </p:sp>
      <p:pic>
        <p:nvPicPr>
          <p:cNvPr id="1028" name="Picture 4" descr="Afbeelding Liederijk de Buck (man met schild in de ene hand en een vogel op de andere hand)">
            <a:extLst>
              <a:ext uri="{FF2B5EF4-FFF2-40B4-BE49-F238E27FC236}">
                <a16:creationId xmlns:a16="http://schemas.microsoft.com/office/drawing/2014/main" id="{BD58A5D3-7782-D8F5-1848-B8F0479AAC3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11560" y="2084975"/>
            <a:ext cx="1224136" cy="2791031"/>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a:extLst>
              <a:ext uri="{FF2B5EF4-FFF2-40B4-BE49-F238E27FC236}">
                <a16:creationId xmlns:a16="http://schemas.microsoft.com/office/drawing/2014/main" id="{32255739-F3A8-4563-0EC1-5BDB7A389414}"/>
              </a:ext>
            </a:extLst>
          </p:cNvPr>
          <p:cNvSpPr>
            <a:spLocks noGrp="1"/>
          </p:cNvSpPr>
          <p:nvPr>
            <p:ph type="title" idx="4294967295"/>
          </p:nvPr>
        </p:nvSpPr>
        <p:spPr>
          <a:xfrm>
            <a:off x="628650" y="-993775"/>
            <a:ext cx="7886700" cy="993775"/>
          </a:xfrm>
          <a:prstGeom prst="rect">
            <a:avLst/>
          </a:prstGeom>
        </p:spPr>
        <p:txBody>
          <a:bodyPr anchor="b"/>
          <a:lstStyle/>
          <a:p>
            <a:r>
              <a:rPr lang="nl-NL" dirty="0">
                <a:noFill/>
              </a:rPr>
              <a:t>Wie is </a:t>
            </a:r>
            <a:r>
              <a:rPr lang="nl-NL" dirty="0" err="1">
                <a:noFill/>
              </a:rPr>
              <a:t>Liederijk</a:t>
            </a:r>
            <a:r>
              <a:rPr lang="nl-NL" dirty="0">
                <a:noFill/>
              </a:rPr>
              <a:t> de Buck?</a:t>
            </a:r>
          </a:p>
        </p:txBody>
      </p:sp>
      <p:sp>
        <p:nvSpPr>
          <p:cNvPr id="3" name="Text Placeholder 1">
            <a:extLst>
              <a:ext uri="{FF2B5EF4-FFF2-40B4-BE49-F238E27FC236}">
                <a16:creationId xmlns:a16="http://schemas.microsoft.com/office/drawing/2014/main" id="{A8FA5BF6-C1FC-9FEF-4737-97A8A3B25163}"/>
              </a:ext>
            </a:extLst>
          </p:cNvPr>
          <p:cNvSpPr txBox="1">
            <a:spLocks/>
          </p:cNvSpPr>
          <p:nvPr/>
        </p:nvSpPr>
        <p:spPr>
          <a:xfrm>
            <a:off x="467544" y="223826"/>
            <a:ext cx="2304256" cy="1653736"/>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altLang="ko-KR" sz="2400" dirty="0">
                <a:latin typeface="Garamond" panose="02020404030301010803" pitchFamily="18" charset="0"/>
                <a:cs typeface="Arial" pitchFamily="34" charset="0"/>
              </a:rPr>
              <a:t>19de-eeuwse</a:t>
            </a:r>
            <a:r>
              <a:rPr lang="en-US" altLang="ko-KR" dirty="0">
                <a:latin typeface="Garamond" panose="02020404030301010803" pitchFamily="18" charset="0"/>
                <a:cs typeface="Arial" pitchFamily="34" charset="0"/>
              </a:rPr>
              <a:t> </a:t>
            </a:r>
          </a:p>
          <a:p>
            <a:pPr marL="0" indent="0">
              <a:spcBef>
                <a:spcPts val="0"/>
              </a:spcBef>
              <a:buNone/>
            </a:pPr>
            <a:r>
              <a:rPr lang="en-US" altLang="ko-KR" sz="6000" dirty="0">
                <a:latin typeface="Garamond" panose="02020404030301010803" pitchFamily="18" charset="0"/>
                <a:cs typeface="Arial" pitchFamily="34" charset="0"/>
              </a:rPr>
              <a:t>HELD</a:t>
            </a:r>
          </a:p>
        </p:txBody>
      </p:sp>
    </p:spTree>
    <p:extLst>
      <p:ext uri="{BB962C8B-B14F-4D97-AF65-F5344CB8AC3E}">
        <p14:creationId xmlns:p14="http://schemas.microsoft.com/office/powerpoint/2010/main" val="33249255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5E5A9501-3162-9BC0-645B-4577D739EC0A}"/>
              </a:ext>
              <a:ext uri="{C183D7F6-B498-43B3-948B-1728B52AA6E4}">
                <adec:decorative xmlns:adec="http://schemas.microsoft.com/office/drawing/2017/decorative" val="1"/>
              </a:ext>
            </a:extLst>
          </p:cNvPr>
          <p:cNvSpPr/>
          <p:nvPr/>
        </p:nvSpPr>
        <p:spPr>
          <a:xfrm>
            <a:off x="0" y="1707654"/>
            <a:ext cx="9144000" cy="34358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Picture 4" descr="Afbeelding Liederijk de Buck (man met schild in de ene hand en een vogel op de andere hand)">
            <a:extLst>
              <a:ext uri="{FF2B5EF4-FFF2-40B4-BE49-F238E27FC236}">
                <a16:creationId xmlns:a16="http://schemas.microsoft.com/office/drawing/2014/main" id="{8E337B0B-1CA3-1512-7385-A70D98B95F5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11560" y="2084975"/>
            <a:ext cx="1224136" cy="2791031"/>
          </a:xfrm>
          <a:prstGeom prst="rect">
            <a:avLst/>
          </a:prstGeom>
          <a:noFill/>
          <a:extLst>
            <a:ext uri="{909E8E84-426E-40DD-AFC4-6F175D3DCCD1}">
              <a14:hiddenFill xmlns:a14="http://schemas.microsoft.com/office/drawing/2010/main">
                <a:solidFill>
                  <a:srgbClr val="FFFFFF"/>
                </a:solidFill>
              </a14:hiddenFill>
            </a:ext>
          </a:extLst>
        </p:spPr>
      </p:pic>
      <p:sp>
        <p:nvSpPr>
          <p:cNvPr id="9" name="Rechthoek 8">
            <a:extLst>
              <a:ext uri="{FF2B5EF4-FFF2-40B4-BE49-F238E27FC236}">
                <a16:creationId xmlns:a16="http://schemas.microsoft.com/office/drawing/2014/main" id="{4E3EBAC5-6D01-BD1C-48DD-CDAE480335E2}"/>
              </a:ext>
              <a:ext uri="{C183D7F6-B498-43B3-948B-1728B52AA6E4}">
                <adec:decorative xmlns:adec="http://schemas.microsoft.com/office/drawing/2017/decorative" val="1"/>
              </a:ext>
            </a:extLst>
          </p:cNvPr>
          <p:cNvSpPr/>
          <p:nvPr/>
        </p:nvSpPr>
        <p:spPr>
          <a:xfrm>
            <a:off x="7092280" y="3386551"/>
            <a:ext cx="1728192" cy="1489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AF3B4FA3-E468-FB12-BE0F-C0FE350C951C}"/>
              </a:ext>
            </a:extLst>
          </p:cNvPr>
          <p:cNvSpPr txBox="1"/>
          <p:nvPr/>
        </p:nvSpPr>
        <p:spPr>
          <a:xfrm>
            <a:off x="7160989" y="3579300"/>
            <a:ext cx="1530730" cy="1169551"/>
          </a:xfrm>
          <a:prstGeom prst="rect">
            <a:avLst/>
          </a:prstGeom>
          <a:noFill/>
        </p:spPr>
        <p:txBody>
          <a:bodyPr wrap="square" rtlCol="0">
            <a:spAutoFit/>
          </a:bodyPr>
          <a:lstStyle/>
          <a:p>
            <a:pPr algn="r"/>
            <a:r>
              <a:rPr lang="nl-NL" sz="1000" i="1" dirty="0" err="1">
                <a:latin typeface="Calibri" panose="020F0502020204030204" pitchFamily="34" charset="0"/>
                <a:cs typeface="Calibri" panose="020F0502020204030204" pitchFamily="34" charset="0"/>
              </a:rPr>
              <a:t>Finard</a:t>
            </a:r>
            <a:r>
              <a:rPr lang="nl-NL" sz="1000" i="1" dirty="0">
                <a:latin typeface="Calibri" panose="020F0502020204030204" pitchFamily="34" charset="0"/>
                <a:cs typeface="Calibri" panose="020F0502020204030204" pitchFamily="34" charset="0"/>
              </a:rPr>
              <a:t> = heerser van </a:t>
            </a:r>
            <a:br>
              <a:rPr lang="nl-NL" sz="1000" i="1" dirty="0">
                <a:latin typeface="Calibri" panose="020F0502020204030204" pitchFamily="34" charset="0"/>
                <a:cs typeface="Calibri" panose="020F0502020204030204" pitchFamily="34" charset="0"/>
              </a:rPr>
            </a:br>
            <a:r>
              <a:rPr lang="nl-NL" sz="1000" i="1" dirty="0">
                <a:latin typeface="Calibri" panose="020F0502020204030204" pitchFamily="34" charset="0"/>
                <a:cs typeface="Calibri" panose="020F0502020204030204" pitchFamily="34" charset="0"/>
              </a:rPr>
              <a:t>land van Buck</a:t>
            </a:r>
          </a:p>
          <a:p>
            <a:pPr algn="r"/>
            <a:r>
              <a:rPr lang="nl-NL" sz="1000" i="1" dirty="0">
                <a:latin typeface="Calibri" panose="020F0502020204030204" pitchFamily="34" charset="0"/>
                <a:cs typeface="Calibri" panose="020F0502020204030204" pitchFamily="34" charset="0"/>
              </a:rPr>
              <a:t>stout = dapper</a:t>
            </a:r>
          </a:p>
          <a:p>
            <a:pPr algn="r"/>
            <a:r>
              <a:rPr lang="nl-NL" sz="1000" i="1" dirty="0" err="1">
                <a:latin typeface="Calibri" panose="020F0502020204030204" pitchFamily="34" charset="0"/>
                <a:cs typeface="Calibri" panose="020F0502020204030204" pitchFamily="34" charset="0"/>
              </a:rPr>
              <a:t>bestandig</a:t>
            </a:r>
            <a:r>
              <a:rPr lang="nl-NL" sz="1000" i="1" dirty="0">
                <a:latin typeface="Calibri" panose="020F0502020204030204" pitchFamily="34" charset="0"/>
                <a:cs typeface="Calibri" panose="020F0502020204030204" pitchFamily="34" charset="0"/>
              </a:rPr>
              <a:t> = volhardend</a:t>
            </a:r>
          </a:p>
          <a:p>
            <a:pPr algn="r"/>
            <a:r>
              <a:rPr lang="nl-NL" sz="1000" i="1" dirty="0">
                <a:latin typeface="Calibri" panose="020F0502020204030204" pitchFamily="34" charset="0"/>
                <a:cs typeface="Calibri" panose="020F0502020204030204" pitchFamily="34" charset="0"/>
              </a:rPr>
              <a:t>schranderheid = verstand</a:t>
            </a:r>
          </a:p>
          <a:p>
            <a:pPr algn="r"/>
            <a:r>
              <a:rPr lang="nl-NL" sz="1000" i="1" dirty="0" err="1">
                <a:latin typeface="Calibri" panose="020F0502020204030204" pitchFamily="34" charset="0"/>
                <a:cs typeface="Calibri" panose="020F0502020204030204" pitchFamily="34" charset="0"/>
              </a:rPr>
              <a:t>zegeprael</a:t>
            </a:r>
            <a:r>
              <a:rPr lang="nl-NL" sz="1000" i="1" dirty="0">
                <a:latin typeface="Calibri" panose="020F0502020204030204" pitchFamily="34" charset="0"/>
                <a:cs typeface="Calibri" panose="020F0502020204030204" pitchFamily="34" charset="0"/>
              </a:rPr>
              <a:t> = overwinning</a:t>
            </a:r>
          </a:p>
          <a:p>
            <a:pPr algn="r"/>
            <a:r>
              <a:rPr lang="nl-NL" sz="1000" i="1" dirty="0" err="1">
                <a:latin typeface="Calibri" panose="020F0502020204030204" pitchFamily="34" charset="0"/>
                <a:cs typeface="Calibri" panose="020F0502020204030204" pitchFamily="34" charset="0"/>
              </a:rPr>
              <a:t>uitgebreed</a:t>
            </a:r>
            <a:r>
              <a:rPr lang="nl-NL" sz="1000" i="1" dirty="0">
                <a:latin typeface="Calibri" panose="020F0502020204030204" pitchFamily="34" charset="0"/>
                <a:cs typeface="Calibri" panose="020F0502020204030204" pitchFamily="34" charset="0"/>
              </a:rPr>
              <a:t> = uitgebreid</a:t>
            </a:r>
          </a:p>
        </p:txBody>
      </p:sp>
      <p:sp>
        <p:nvSpPr>
          <p:cNvPr id="8" name="Tekstvak 7">
            <a:extLst>
              <a:ext uri="{FF2B5EF4-FFF2-40B4-BE49-F238E27FC236}">
                <a16:creationId xmlns:a16="http://schemas.microsoft.com/office/drawing/2014/main" id="{96641EAC-D5CC-B310-2CC8-2351B744B5F4}"/>
              </a:ext>
            </a:extLst>
          </p:cNvPr>
          <p:cNvSpPr txBox="1"/>
          <p:nvPr/>
        </p:nvSpPr>
        <p:spPr>
          <a:xfrm>
            <a:off x="2339752" y="2070806"/>
            <a:ext cx="6192687" cy="2631490"/>
          </a:xfrm>
          <a:prstGeom prst="rect">
            <a:avLst/>
          </a:prstGeom>
          <a:noFill/>
        </p:spPr>
        <p:txBody>
          <a:bodyPr wrap="square" rtlCol="0">
            <a:spAutoFit/>
          </a:bodyPr>
          <a:lstStyle/>
          <a:p>
            <a:r>
              <a:rPr lang="nl-NL" sz="1400" b="1" dirty="0" err="1">
                <a:latin typeface="Calibri" panose="020F0502020204030204" pitchFamily="34" charset="0"/>
                <a:cs typeface="Calibri" panose="020F0502020204030204" pitchFamily="34" charset="0"/>
              </a:rPr>
              <a:t>Liederijk</a:t>
            </a:r>
            <a:r>
              <a:rPr lang="nl-NL" sz="1400" b="1" dirty="0">
                <a:latin typeface="Calibri" panose="020F0502020204030204" pitchFamily="34" charset="0"/>
                <a:cs typeface="Calibri" panose="020F0502020204030204" pitchFamily="34" charset="0"/>
              </a:rPr>
              <a:t> de Buck</a:t>
            </a:r>
          </a:p>
          <a:p>
            <a:endParaRPr lang="nl-NL" sz="1400" dirty="0">
              <a:latin typeface="Calibri" panose="020F0502020204030204" pitchFamily="34" charset="0"/>
              <a:cs typeface="Calibri" panose="020F0502020204030204" pitchFamily="34" charset="0"/>
            </a:endParaRPr>
          </a:p>
          <a:p>
            <a:r>
              <a:rPr lang="nl-NL" sz="1400" dirty="0" err="1">
                <a:latin typeface="Calibri" panose="020F0502020204030204" pitchFamily="34" charset="0"/>
                <a:cs typeface="Calibri" panose="020F0502020204030204" pitchFamily="34" charset="0"/>
              </a:rPr>
              <a:t>By</a:t>
            </a:r>
            <a:r>
              <a:rPr lang="nl-NL" sz="1400" dirty="0">
                <a:latin typeface="Calibri" panose="020F0502020204030204" pitchFamily="34" charset="0"/>
                <a:cs typeface="Calibri" panose="020F0502020204030204" pitchFamily="34" charset="0"/>
              </a:rPr>
              <a:t> al de helden, die </a:t>
            </a:r>
            <a:r>
              <a:rPr lang="nl-NL" sz="1400" dirty="0" err="1">
                <a:latin typeface="Calibri" panose="020F0502020204030204" pitchFamily="34" charset="0"/>
                <a:cs typeface="Calibri" panose="020F0502020204030204" pitchFamily="34" charset="0"/>
              </a:rPr>
              <a:t>aen</a:t>
            </a:r>
            <a:r>
              <a:rPr lang="nl-NL" sz="1400" dirty="0">
                <a:latin typeface="Calibri" panose="020F0502020204030204" pitchFamily="34" charset="0"/>
                <a:cs typeface="Calibri" panose="020F0502020204030204" pitchFamily="34" charset="0"/>
              </a:rPr>
              <a:t> </a:t>
            </a:r>
            <a:r>
              <a:rPr lang="nl-NL" sz="1400" dirty="0" err="1">
                <a:latin typeface="Calibri" panose="020F0502020204030204" pitchFamily="34" charset="0"/>
                <a:cs typeface="Calibri" panose="020F0502020204030204" pitchFamily="34" charset="0"/>
              </a:rPr>
              <a:t>Finards</a:t>
            </a:r>
            <a:r>
              <a:rPr lang="nl-NL" sz="1400" dirty="0">
                <a:latin typeface="Calibri" panose="020F0502020204030204" pitchFamily="34" charset="0"/>
                <a:cs typeface="Calibri" panose="020F0502020204030204" pitchFamily="34" charset="0"/>
              </a:rPr>
              <a:t>* </a:t>
            </a:r>
            <a:r>
              <a:rPr lang="nl-NL" sz="1400" dirty="0" err="1">
                <a:latin typeface="Calibri" panose="020F0502020204030204" pitchFamily="34" charset="0"/>
                <a:cs typeface="Calibri" panose="020F0502020204030204" pitchFamily="34" charset="0"/>
              </a:rPr>
              <a:t>zyde</a:t>
            </a:r>
            <a:r>
              <a:rPr lang="nl-NL" sz="1400" dirty="0">
                <a:latin typeface="Calibri" panose="020F0502020204030204" pitchFamily="34" charset="0"/>
                <a:cs typeface="Calibri" panose="020F0502020204030204" pitchFamily="34" charset="0"/>
              </a:rPr>
              <a:t> vochten,</a:t>
            </a:r>
          </a:p>
          <a:p>
            <a:r>
              <a:rPr lang="nl-NL" sz="1400" dirty="0">
                <a:latin typeface="Calibri" panose="020F0502020204030204" pitchFamily="34" charset="0"/>
                <a:cs typeface="Calibri" panose="020F0502020204030204" pitchFamily="34" charset="0"/>
              </a:rPr>
              <a:t>En </a:t>
            </a:r>
            <a:r>
              <a:rPr lang="nl-NL" sz="1400" dirty="0" err="1">
                <a:latin typeface="Calibri" panose="020F0502020204030204" pitchFamily="34" charset="0"/>
                <a:cs typeface="Calibri" panose="020F0502020204030204" pitchFamily="34" charset="0"/>
              </a:rPr>
              <a:t>Vlaendrens</a:t>
            </a:r>
            <a:r>
              <a:rPr lang="nl-NL" sz="1400" dirty="0">
                <a:latin typeface="Calibri" panose="020F0502020204030204" pitchFamily="34" charset="0"/>
                <a:cs typeface="Calibri" panose="020F0502020204030204" pitchFamily="34" charset="0"/>
              </a:rPr>
              <a:t> </a:t>
            </a:r>
            <a:r>
              <a:rPr lang="nl-NL" sz="1400" dirty="0" err="1">
                <a:latin typeface="Calibri" panose="020F0502020204030204" pitchFamily="34" charset="0"/>
                <a:cs typeface="Calibri" panose="020F0502020204030204" pitchFamily="34" charset="0"/>
              </a:rPr>
              <a:t>forestier</a:t>
            </a:r>
            <a:r>
              <a:rPr lang="nl-NL" sz="1400" dirty="0">
                <a:latin typeface="Calibri" panose="020F0502020204030204" pitchFamily="34" charset="0"/>
                <a:cs typeface="Calibri" panose="020F0502020204030204" pitchFamily="34" charset="0"/>
              </a:rPr>
              <a:t> in verre en stoute* tochten</a:t>
            </a:r>
          </a:p>
          <a:p>
            <a:r>
              <a:rPr lang="nl-NL" sz="1400" dirty="0" err="1">
                <a:latin typeface="Calibri" panose="020F0502020204030204" pitchFamily="34" charset="0"/>
                <a:cs typeface="Calibri" panose="020F0502020204030204" pitchFamily="34" charset="0"/>
              </a:rPr>
              <a:t>Bestandig</a:t>
            </a:r>
            <a:r>
              <a:rPr lang="nl-NL" sz="1400" dirty="0">
                <a:latin typeface="Calibri" panose="020F0502020204030204" pitchFamily="34" charset="0"/>
                <a:cs typeface="Calibri" panose="020F0502020204030204" pitchFamily="34" charset="0"/>
              </a:rPr>
              <a:t>* dienden door hun schranderheid* en moed,</a:t>
            </a:r>
          </a:p>
          <a:p>
            <a:r>
              <a:rPr lang="nl-NL" sz="1400" dirty="0">
                <a:latin typeface="Calibri" panose="020F0502020204030204" pitchFamily="34" charset="0"/>
                <a:cs typeface="Calibri" panose="020F0502020204030204" pitchFamily="34" charset="0"/>
              </a:rPr>
              <a:t>En </a:t>
            </a:r>
            <a:r>
              <a:rPr lang="nl-NL" sz="1400" dirty="0" err="1">
                <a:latin typeface="Calibri" panose="020F0502020204030204" pitchFamily="34" charset="0"/>
                <a:cs typeface="Calibri" panose="020F0502020204030204" pitchFamily="34" charset="0"/>
              </a:rPr>
              <a:t>vaek</a:t>
            </a:r>
            <a:r>
              <a:rPr lang="nl-NL" sz="1400" dirty="0">
                <a:latin typeface="Calibri" panose="020F0502020204030204" pitchFamily="34" charset="0"/>
                <a:cs typeface="Calibri" panose="020F0502020204030204" pitchFamily="34" charset="0"/>
              </a:rPr>
              <a:t> den </a:t>
            </a:r>
            <a:r>
              <a:rPr lang="nl-NL" sz="1400" dirty="0" err="1">
                <a:latin typeface="Calibri" panose="020F0502020204030204" pitchFamily="34" charset="0"/>
                <a:cs typeface="Calibri" panose="020F0502020204030204" pitchFamily="34" charset="0"/>
              </a:rPr>
              <a:t>zegeprael</a:t>
            </a:r>
            <a:r>
              <a:rPr lang="nl-NL" sz="1400" dirty="0">
                <a:latin typeface="Calibri" panose="020F0502020204030204" pitchFamily="34" charset="0"/>
                <a:cs typeface="Calibri" panose="020F0502020204030204" pitchFamily="34" charset="0"/>
              </a:rPr>
              <a:t>* </a:t>
            </a:r>
            <a:r>
              <a:rPr lang="nl-NL" sz="1400" dirty="0" err="1">
                <a:latin typeface="Calibri" panose="020F0502020204030204" pitchFamily="34" charset="0"/>
                <a:cs typeface="Calibri" panose="020F0502020204030204" pitchFamily="34" charset="0"/>
              </a:rPr>
              <a:t>betaelden</a:t>
            </a:r>
            <a:r>
              <a:rPr lang="nl-NL" sz="1400" dirty="0">
                <a:latin typeface="Calibri" panose="020F0502020204030204" pitchFamily="34" charset="0"/>
                <a:cs typeface="Calibri" panose="020F0502020204030204" pitchFamily="34" charset="0"/>
              </a:rPr>
              <a:t> met hun bloed,</a:t>
            </a:r>
          </a:p>
          <a:p>
            <a:r>
              <a:rPr lang="nl-NL" sz="1400" dirty="0">
                <a:latin typeface="Calibri" panose="020F0502020204030204" pitchFamily="34" charset="0"/>
                <a:cs typeface="Calibri" panose="020F0502020204030204" pitchFamily="34" charset="0"/>
              </a:rPr>
              <a:t>Blonk </a:t>
            </a:r>
            <a:r>
              <a:rPr lang="nl-NL" sz="1400" dirty="0" err="1">
                <a:latin typeface="Calibri" panose="020F0502020204030204" pitchFamily="34" charset="0"/>
                <a:cs typeface="Calibri" panose="020F0502020204030204" pitchFamily="34" charset="0"/>
              </a:rPr>
              <a:t>Liedrik</a:t>
            </a:r>
            <a:r>
              <a:rPr lang="nl-NL" sz="1400" dirty="0">
                <a:latin typeface="Calibri" panose="020F0502020204030204" pitchFamily="34" charset="0"/>
                <a:cs typeface="Calibri" panose="020F0502020204030204" pitchFamily="34" charset="0"/>
              </a:rPr>
              <a:t> </a:t>
            </a:r>
            <a:r>
              <a:rPr lang="nl-NL" sz="1400" dirty="0" err="1">
                <a:latin typeface="Calibri" panose="020F0502020204030204" pitchFamily="34" charset="0"/>
                <a:cs typeface="Calibri" panose="020F0502020204030204" pitchFamily="34" charset="0"/>
              </a:rPr>
              <a:t>schittrend</a:t>
            </a:r>
            <a:r>
              <a:rPr lang="nl-NL" sz="1400" dirty="0">
                <a:latin typeface="Calibri" panose="020F0502020204030204" pitchFamily="34" charset="0"/>
                <a:cs typeface="Calibri" panose="020F0502020204030204" pitchFamily="34" charset="0"/>
              </a:rPr>
              <a:t> uit. Zo </a:t>
            </a:r>
            <a:r>
              <a:rPr lang="nl-NL" sz="1400" dirty="0" err="1">
                <a:latin typeface="Calibri" panose="020F0502020204030204" pitchFamily="34" charset="0"/>
                <a:cs typeface="Calibri" panose="020F0502020204030204" pitchFamily="34" charset="0"/>
              </a:rPr>
              <a:t>forsch</a:t>
            </a:r>
            <a:r>
              <a:rPr lang="nl-NL" sz="1400" dirty="0">
                <a:latin typeface="Calibri" panose="020F0502020204030204" pitchFamily="34" charset="0"/>
                <a:cs typeface="Calibri" panose="020F0502020204030204" pitchFamily="34" charset="0"/>
              </a:rPr>
              <a:t>, als stout in ’t wapen,</a:t>
            </a:r>
          </a:p>
          <a:p>
            <a:r>
              <a:rPr lang="nl-NL" sz="1400" dirty="0">
                <a:latin typeface="Calibri" panose="020F0502020204030204" pitchFamily="34" charset="0"/>
                <a:cs typeface="Calibri" panose="020F0502020204030204" pitchFamily="34" charset="0"/>
              </a:rPr>
              <a:t>Zo moedig als </a:t>
            </a:r>
            <a:r>
              <a:rPr lang="nl-NL" sz="1400" dirty="0" err="1">
                <a:latin typeface="Calibri" panose="020F0502020204030204" pitchFamily="34" charset="0"/>
                <a:cs typeface="Calibri" panose="020F0502020204030204" pitchFamily="34" charset="0"/>
              </a:rPr>
              <a:t>zyn</a:t>
            </a:r>
            <a:r>
              <a:rPr lang="nl-NL" sz="1400" dirty="0">
                <a:latin typeface="Calibri" panose="020F0502020204030204" pitchFamily="34" charset="0"/>
                <a:cs typeface="Calibri" panose="020F0502020204030204" pitchFamily="34" charset="0"/>
              </a:rPr>
              <a:t> heer, </a:t>
            </a:r>
            <a:r>
              <a:rPr lang="nl-NL" sz="1400" dirty="0" err="1">
                <a:latin typeface="Calibri" panose="020F0502020204030204" pitchFamily="34" charset="0"/>
                <a:cs typeface="Calibri" panose="020F0502020204030204" pitchFamily="34" charset="0"/>
              </a:rPr>
              <a:t>maer</a:t>
            </a:r>
            <a:r>
              <a:rPr lang="nl-NL" sz="1400" dirty="0">
                <a:latin typeface="Calibri" panose="020F0502020204030204" pitchFamily="34" charset="0"/>
                <a:cs typeface="Calibri" panose="020F0502020204030204" pitchFamily="34" charset="0"/>
              </a:rPr>
              <a:t> meer voor deugd geschapen,</a:t>
            </a:r>
          </a:p>
          <a:p>
            <a:r>
              <a:rPr lang="nl-NL" sz="1400" dirty="0">
                <a:latin typeface="Calibri" panose="020F0502020204030204" pitchFamily="34" charset="0"/>
                <a:cs typeface="Calibri" panose="020F0502020204030204" pitchFamily="34" charset="0"/>
              </a:rPr>
              <a:t>Werd </a:t>
            </a:r>
            <a:r>
              <a:rPr lang="nl-NL" sz="1400" dirty="0" err="1">
                <a:latin typeface="Calibri" panose="020F0502020204030204" pitchFamily="34" charset="0"/>
                <a:cs typeface="Calibri" panose="020F0502020204030204" pitchFamily="34" charset="0"/>
              </a:rPr>
              <a:t>by</a:t>
            </a:r>
            <a:r>
              <a:rPr lang="nl-NL" sz="1400" dirty="0">
                <a:latin typeface="Calibri" panose="020F0502020204030204" pitchFamily="34" charset="0"/>
                <a:cs typeface="Calibri" panose="020F0502020204030204" pitchFamily="34" charset="0"/>
              </a:rPr>
              <a:t> elk nieuwen tocht </a:t>
            </a:r>
            <a:r>
              <a:rPr lang="nl-NL" sz="1400" dirty="0" err="1">
                <a:latin typeface="Calibri" panose="020F0502020204030204" pitchFamily="34" charset="0"/>
                <a:cs typeface="Calibri" panose="020F0502020204030204" pitchFamily="34" charset="0"/>
              </a:rPr>
              <a:t>zyn</a:t>
            </a:r>
            <a:r>
              <a:rPr lang="nl-NL" sz="1400" dirty="0">
                <a:latin typeface="Calibri" panose="020F0502020204030204" pitchFamily="34" charset="0"/>
                <a:cs typeface="Calibri" panose="020F0502020204030204" pitchFamily="34" charset="0"/>
              </a:rPr>
              <a:t> </a:t>
            </a:r>
            <a:r>
              <a:rPr lang="nl-NL" sz="1400" dirty="0" err="1">
                <a:latin typeface="Calibri" panose="020F0502020204030204" pitchFamily="34" charset="0"/>
                <a:cs typeface="Calibri" panose="020F0502020204030204" pitchFamily="34" charset="0"/>
              </a:rPr>
              <a:t>krygsroem</a:t>
            </a:r>
            <a:r>
              <a:rPr lang="nl-NL" sz="1400" dirty="0">
                <a:latin typeface="Calibri" panose="020F0502020204030204" pitchFamily="34" charset="0"/>
                <a:cs typeface="Calibri" panose="020F0502020204030204" pitchFamily="34" charset="0"/>
              </a:rPr>
              <a:t> </a:t>
            </a:r>
            <a:r>
              <a:rPr lang="nl-NL" sz="1400" dirty="0" err="1">
                <a:latin typeface="Calibri" panose="020F0502020204030204" pitchFamily="34" charset="0"/>
                <a:cs typeface="Calibri" panose="020F0502020204030204" pitchFamily="34" charset="0"/>
              </a:rPr>
              <a:t>uitgebreed</a:t>
            </a:r>
            <a:r>
              <a:rPr lang="nl-NL" sz="1400" dirty="0">
                <a:latin typeface="Calibri" panose="020F0502020204030204" pitchFamily="34" charset="0"/>
                <a:cs typeface="Calibri" panose="020F0502020204030204" pitchFamily="34" charset="0"/>
              </a:rPr>
              <a:t>*,</a:t>
            </a:r>
          </a:p>
          <a:p>
            <a:r>
              <a:rPr lang="nl-NL" sz="1400" dirty="0">
                <a:latin typeface="Calibri" panose="020F0502020204030204" pitchFamily="34" charset="0"/>
                <a:cs typeface="Calibri" panose="020F0502020204030204" pitchFamily="34" charset="0"/>
              </a:rPr>
              <a:t>’t </a:t>
            </a:r>
            <a:r>
              <a:rPr lang="nl-NL" sz="1400" dirty="0" err="1">
                <a:latin typeface="Calibri" panose="020F0502020204030204" pitchFamily="34" charset="0"/>
                <a:cs typeface="Calibri" panose="020F0502020204030204" pitchFamily="34" charset="0"/>
              </a:rPr>
              <a:t>Zy</a:t>
            </a:r>
            <a:r>
              <a:rPr lang="nl-NL" sz="1400" dirty="0">
                <a:latin typeface="Calibri" panose="020F0502020204030204" pitchFamily="34" charset="0"/>
                <a:cs typeface="Calibri" panose="020F0502020204030204" pitchFamily="34" charset="0"/>
              </a:rPr>
              <a:t> </a:t>
            </a:r>
            <a:r>
              <a:rPr lang="nl-NL" sz="1400" dirty="0" err="1">
                <a:latin typeface="Calibri" panose="020F0502020204030204" pitchFamily="34" charset="0"/>
                <a:cs typeface="Calibri" panose="020F0502020204030204" pitchFamily="34" charset="0"/>
              </a:rPr>
              <a:t>hy</a:t>
            </a:r>
            <a:r>
              <a:rPr lang="nl-NL" sz="1400" dirty="0">
                <a:latin typeface="Calibri" panose="020F0502020204030204" pitchFamily="34" charset="0"/>
                <a:cs typeface="Calibri" panose="020F0502020204030204" pitchFamily="34" charset="0"/>
              </a:rPr>
              <a:t> in ’t ridderperk of op het slagveld streed.</a:t>
            </a:r>
          </a:p>
          <a:p>
            <a:endParaRPr lang="nl-NL" sz="1400" dirty="0">
              <a:latin typeface="Calibri" panose="020F0502020204030204" pitchFamily="34" charset="0"/>
              <a:cs typeface="Calibri" panose="020F0502020204030204" pitchFamily="34" charset="0"/>
            </a:endParaRPr>
          </a:p>
          <a:p>
            <a:r>
              <a:rPr lang="nl-NL" sz="1100" dirty="0">
                <a:latin typeface="Calibri" panose="020F0502020204030204" pitchFamily="34" charset="0"/>
                <a:cs typeface="Calibri" panose="020F0502020204030204" pitchFamily="34" charset="0"/>
              </a:rPr>
              <a:t>Uit: ‘</a:t>
            </a:r>
            <a:r>
              <a:rPr lang="nl-NL" sz="1100" dirty="0" err="1">
                <a:latin typeface="Calibri" panose="020F0502020204030204" pitchFamily="34" charset="0"/>
                <a:cs typeface="Calibri" panose="020F0502020204030204" pitchFamily="34" charset="0"/>
              </a:rPr>
              <a:t>Lyderik</a:t>
            </a:r>
            <a:r>
              <a:rPr lang="nl-NL" sz="1100" dirty="0">
                <a:latin typeface="Calibri" panose="020F0502020204030204" pitchFamily="34" charset="0"/>
                <a:cs typeface="Calibri" panose="020F0502020204030204" pitchFamily="34" charset="0"/>
              </a:rPr>
              <a:t> de Buck’ van Philip Blommaert, 1834</a:t>
            </a:r>
          </a:p>
        </p:txBody>
      </p:sp>
      <p:sp>
        <p:nvSpPr>
          <p:cNvPr id="4" name="Titel 3">
            <a:extLst>
              <a:ext uri="{FF2B5EF4-FFF2-40B4-BE49-F238E27FC236}">
                <a16:creationId xmlns:a16="http://schemas.microsoft.com/office/drawing/2014/main" id="{DFEABEBD-8B1E-E3EE-64E7-39EBBCA4ED2F}"/>
              </a:ext>
            </a:extLst>
          </p:cNvPr>
          <p:cNvSpPr>
            <a:spLocks noGrp="1"/>
          </p:cNvSpPr>
          <p:nvPr>
            <p:ph type="title" idx="4294967295"/>
          </p:nvPr>
        </p:nvSpPr>
        <p:spPr>
          <a:xfrm>
            <a:off x="628650" y="-993775"/>
            <a:ext cx="7886700" cy="993775"/>
          </a:xfrm>
          <a:prstGeom prst="rect">
            <a:avLst/>
          </a:prstGeom>
        </p:spPr>
        <p:txBody>
          <a:bodyPr anchor="b"/>
          <a:lstStyle/>
          <a:p>
            <a:r>
              <a:rPr lang="nl-NL" dirty="0">
                <a:noFill/>
              </a:rPr>
              <a:t>Gedicht </a:t>
            </a:r>
            <a:r>
              <a:rPr lang="nl-NL" dirty="0" err="1">
                <a:noFill/>
              </a:rPr>
              <a:t>Liederijk</a:t>
            </a:r>
            <a:r>
              <a:rPr lang="nl-NL" dirty="0">
                <a:noFill/>
              </a:rPr>
              <a:t> de Buck</a:t>
            </a:r>
          </a:p>
        </p:txBody>
      </p:sp>
      <p:sp>
        <p:nvSpPr>
          <p:cNvPr id="7" name="Text Placeholder 1">
            <a:extLst>
              <a:ext uri="{FF2B5EF4-FFF2-40B4-BE49-F238E27FC236}">
                <a16:creationId xmlns:a16="http://schemas.microsoft.com/office/drawing/2014/main" id="{937B8020-4E4C-E931-1626-8F100A36B9ED}"/>
              </a:ext>
            </a:extLst>
          </p:cNvPr>
          <p:cNvSpPr txBox="1">
            <a:spLocks/>
          </p:cNvSpPr>
          <p:nvPr/>
        </p:nvSpPr>
        <p:spPr>
          <a:xfrm>
            <a:off x="467544" y="223826"/>
            <a:ext cx="2304256" cy="1653736"/>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altLang="ko-KR" sz="2400" dirty="0">
                <a:latin typeface="Garamond" panose="02020404030301010803" pitchFamily="18" charset="0"/>
                <a:cs typeface="Arial" pitchFamily="34" charset="0"/>
              </a:rPr>
              <a:t>19de-eeuwse</a:t>
            </a:r>
            <a:r>
              <a:rPr lang="en-US" altLang="ko-KR" dirty="0">
                <a:latin typeface="Garamond" panose="02020404030301010803" pitchFamily="18" charset="0"/>
                <a:cs typeface="Arial" pitchFamily="34" charset="0"/>
              </a:rPr>
              <a:t> </a:t>
            </a:r>
          </a:p>
          <a:p>
            <a:pPr marL="0" indent="0">
              <a:spcBef>
                <a:spcPts val="0"/>
              </a:spcBef>
              <a:buNone/>
            </a:pPr>
            <a:r>
              <a:rPr lang="en-US" altLang="ko-KR" sz="6000" dirty="0">
                <a:latin typeface="Garamond" panose="02020404030301010803" pitchFamily="18" charset="0"/>
                <a:cs typeface="Arial" pitchFamily="34" charset="0"/>
              </a:rPr>
              <a:t>HELD</a:t>
            </a:r>
          </a:p>
        </p:txBody>
      </p:sp>
    </p:spTree>
    <p:extLst>
      <p:ext uri="{BB962C8B-B14F-4D97-AF65-F5344CB8AC3E}">
        <p14:creationId xmlns:p14="http://schemas.microsoft.com/office/powerpoint/2010/main" val="34902971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B918748D-40B5-4608-9357-5048529D1CA5}"/>
              </a:ext>
              <a:ext uri="{C183D7F6-B498-43B3-948B-1728B52AA6E4}">
                <adec:decorative xmlns:adec="http://schemas.microsoft.com/office/drawing/2017/decorative" val="1"/>
              </a:ext>
            </a:extLst>
          </p:cNvPr>
          <p:cNvSpPr/>
          <p:nvPr/>
        </p:nvSpPr>
        <p:spPr>
          <a:xfrm>
            <a:off x="0" y="1707654"/>
            <a:ext cx="9144000" cy="34358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Picture 4" descr="Afbeelding Liederijk de Buck (man met schild in de ene hand en een vogel op de andere hand)">
            <a:extLst>
              <a:ext uri="{FF2B5EF4-FFF2-40B4-BE49-F238E27FC236}">
                <a16:creationId xmlns:a16="http://schemas.microsoft.com/office/drawing/2014/main" id="{0AE0D612-DFE0-77EC-6D40-AD5AB42936D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11560" y="2084975"/>
            <a:ext cx="1224136" cy="2791031"/>
          </a:xfrm>
          <a:prstGeom prst="rect">
            <a:avLst/>
          </a:prstGeom>
          <a:noFill/>
          <a:extLst>
            <a:ext uri="{909E8E84-426E-40DD-AFC4-6F175D3DCCD1}">
              <a14:hiddenFill xmlns:a14="http://schemas.microsoft.com/office/drawing/2010/main">
                <a:solidFill>
                  <a:srgbClr val="FFFFFF"/>
                </a:solidFill>
              </a14:hiddenFill>
            </a:ext>
          </a:extLst>
        </p:spPr>
      </p:pic>
      <p:sp>
        <p:nvSpPr>
          <p:cNvPr id="7" name="Rechthoek 6">
            <a:extLst>
              <a:ext uri="{FF2B5EF4-FFF2-40B4-BE49-F238E27FC236}">
                <a16:creationId xmlns:a16="http://schemas.microsoft.com/office/drawing/2014/main" id="{4F5167A6-1DFF-3C79-7195-0FFDDD89D7AF}"/>
              </a:ext>
              <a:ext uri="{C183D7F6-B498-43B3-948B-1728B52AA6E4}">
                <adec:decorative xmlns:adec="http://schemas.microsoft.com/office/drawing/2017/decorative" val="1"/>
              </a:ext>
            </a:extLst>
          </p:cNvPr>
          <p:cNvSpPr/>
          <p:nvPr/>
        </p:nvSpPr>
        <p:spPr>
          <a:xfrm>
            <a:off x="7092280" y="3386551"/>
            <a:ext cx="1728192" cy="1489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E1FDEBD7-5011-E052-38FF-F3EBD2EB9C21}"/>
              </a:ext>
            </a:extLst>
          </p:cNvPr>
          <p:cNvSpPr txBox="1"/>
          <p:nvPr/>
        </p:nvSpPr>
        <p:spPr>
          <a:xfrm>
            <a:off x="7160989" y="3579300"/>
            <a:ext cx="1530730" cy="1169551"/>
          </a:xfrm>
          <a:prstGeom prst="rect">
            <a:avLst/>
          </a:prstGeom>
          <a:noFill/>
        </p:spPr>
        <p:txBody>
          <a:bodyPr wrap="square" rtlCol="0">
            <a:spAutoFit/>
          </a:bodyPr>
          <a:lstStyle/>
          <a:p>
            <a:pPr algn="r"/>
            <a:r>
              <a:rPr lang="nl-NL" sz="1000" i="1" dirty="0" err="1">
                <a:latin typeface="Calibri" panose="020F0502020204030204" pitchFamily="34" charset="0"/>
                <a:cs typeface="Calibri" panose="020F0502020204030204" pitchFamily="34" charset="0"/>
              </a:rPr>
              <a:t>Finard</a:t>
            </a:r>
            <a:r>
              <a:rPr lang="nl-NL" sz="1000" i="1" dirty="0">
                <a:latin typeface="Calibri" panose="020F0502020204030204" pitchFamily="34" charset="0"/>
                <a:cs typeface="Calibri" panose="020F0502020204030204" pitchFamily="34" charset="0"/>
              </a:rPr>
              <a:t> = heerser van </a:t>
            </a:r>
            <a:br>
              <a:rPr lang="nl-NL" sz="1000" i="1" dirty="0">
                <a:latin typeface="Calibri" panose="020F0502020204030204" pitchFamily="34" charset="0"/>
                <a:cs typeface="Calibri" panose="020F0502020204030204" pitchFamily="34" charset="0"/>
              </a:rPr>
            </a:br>
            <a:r>
              <a:rPr lang="nl-NL" sz="1000" i="1" dirty="0">
                <a:latin typeface="Calibri" panose="020F0502020204030204" pitchFamily="34" charset="0"/>
                <a:cs typeface="Calibri" panose="020F0502020204030204" pitchFamily="34" charset="0"/>
              </a:rPr>
              <a:t>land van Buck</a:t>
            </a:r>
          </a:p>
          <a:p>
            <a:pPr algn="r"/>
            <a:r>
              <a:rPr lang="nl-NL" sz="1000" i="1" dirty="0">
                <a:latin typeface="Calibri" panose="020F0502020204030204" pitchFamily="34" charset="0"/>
                <a:cs typeface="Calibri" panose="020F0502020204030204" pitchFamily="34" charset="0"/>
              </a:rPr>
              <a:t>stout = dapper</a:t>
            </a:r>
          </a:p>
          <a:p>
            <a:pPr algn="r"/>
            <a:r>
              <a:rPr lang="nl-NL" sz="1000" i="1" dirty="0" err="1">
                <a:latin typeface="Calibri" panose="020F0502020204030204" pitchFamily="34" charset="0"/>
                <a:cs typeface="Calibri" panose="020F0502020204030204" pitchFamily="34" charset="0"/>
              </a:rPr>
              <a:t>bestandig</a:t>
            </a:r>
            <a:r>
              <a:rPr lang="nl-NL" sz="1000" i="1" dirty="0">
                <a:latin typeface="Calibri" panose="020F0502020204030204" pitchFamily="34" charset="0"/>
                <a:cs typeface="Calibri" panose="020F0502020204030204" pitchFamily="34" charset="0"/>
              </a:rPr>
              <a:t> = volhardend</a:t>
            </a:r>
          </a:p>
          <a:p>
            <a:pPr algn="r"/>
            <a:r>
              <a:rPr lang="nl-NL" sz="1000" i="1" dirty="0">
                <a:latin typeface="Calibri" panose="020F0502020204030204" pitchFamily="34" charset="0"/>
                <a:cs typeface="Calibri" panose="020F0502020204030204" pitchFamily="34" charset="0"/>
              </a:rPr>
              <a:t>schranderheid = verstand</a:t>
            </a:r>
          </a:p>
          <a:p>
            <a:pPr algn="r"/>
            <a:r>
              <a:rPr lang="nl-NL" sz="1000" i="1" dirty="0" err="1">
                <a:latin typeface="Calibri" panose="020F0502020204030204" pitchFamily="34" charset="0"/>
                <a:cs typeface="Calibri" panose="020F0502020204030204" pitchFamily="34" charset="0"/>
              </a:rPr>
              <a:t>zegeprael</a:t>
            </a:r>
            <a:r>
              <a:rPr lang="nl-NL" sz="1000" i="1" dirty="0">
                <a:latin typeface="Calibri" panose="020F0502020204030204" pitchFamily="34" charset="0"/>
                <a:cs typeface="Calibri" panose="020F0502020204030204" pitchFamily="34" charset="0"/>
              </a:rPr>
              <a:t> = overwinning</a:t>
            </a:r>
          </a:p>
          <a:p>
            <a:pPr algn="r"/>
            <a:r>
              <a:rPr lang="nl-NL" sz="1000" i="1" dirty="0" err="1">
                <a:latin typeface="Calibri" panose="020F0502020204030204" pitchFamily="34" charset="0"/>
                <a:cs typeface="Calibri" panose="020F0502020204030204" pitchFamily="34" charset="0"/>
              </a:rPr>
              <a:t>uitgebreed</a:t>
            </a:r>
            <a:r>
              <a:rPr lang="nl-NL" sz="1000" i="1" dirty="0">
                <a:latin typeface="Calibri" panose="020F0502020204030204" pitchFamily="34" charset="0"/>
                <a:cs typeface="Calibri" panose="020F0502020204030204" pitchFamily="34" charset="0"/>
              </a:rPr>
              <a:t> = uitgebreid</a:t>
            </a:r>
          </a:p>
        </p:txBody>
      </p:sp>
      <p:sp>
        <p:nvSpPr>
          <p:cNvPr id="10" name="Tekstvak 9">
            <a:extLst>
              <a:ext uri="{FF2B5EF4-FFF2-40B4-BE49-F238E27FC236}">
                <a16:creationId xmlns:a16="http://schemas.microsoft.com/office/drawing/2014/main" id="{F67E79CC-039D-3D66-7F8B-C659587F3040}"/>
              </a:ext>
            </a:extLst>
          </p:cNvPr>
          <p:cNvSpPr txBox="1"/>
          <p:nvPr/>
        </p:nvSpPr>
        <p:spPr>
          <a:xfrm>
            <a:off x="2339752" y="2070806"/>
            <a:ext cx="6192687" cy="2631490"/>
          </a:xfrm>
          <a:prstGeom prst="rect">
            <a:avLst/>
          </a:prstGeom>
          <a:noFill/>
        </p:spPr>
        <p:txBody>
          <a:bodyPr wrap="square" rtlCol="0">
            <a:spAutoFit/>
          </a:bodyPr>
          <a:lstStyle/>
          <a:p>
            <a:r>
              <a:rPr lang="nl-NL" sz="1400" b="1" dirty="0" err="1">
                <a:latin typeface="Calibri" panose="020F0502020204030204" pitchFamily="34" charset="0"/>
                <a:cs typeface="Calibri" panose="020F0502020204030204" pitchFamily="34" charset="0"/>
              </a:rPr>
              <a:t>Liederijk</a:t>
            </a:r>
            <a:r>
              <a:rPr lang="nl-NL" sz="1400" b="1" dirty="0">
                <a:latin typeface="Calibri" panose="020F0502020204030204" pitchFamily="34" charset="0"/>
                <a:cs typeface="Calibri" panose="020F0502020204030204" pitchFamily="34" charset="0"/>
              </a:rPr>
              <a:t> de Buck</a:t>
            </a:r>
          </a:p>
          <a:p>
            <a:endParaRPr lang="nl-NL" sz="1400" dirty="0">
              <a:latin typeface="Calibri" panose="020F0502020204030204" pitchFamily="34" charset="0"/>
              <a:cs typeface="Calibri" panose="020F0502020204030204" pitchFamily="34" charset="0"/>
            </a:endParaRPr>
          </a:p>
          <a:p>
            <a:r>
              <a:rPr lang="nl-NL" sz="1400" dirty="0" err="1">
                <a:latin typeface="Calibri" panose="020F0502020204030204" pitchFamily="34" charset="0"/>
                <a:cs typeface="Calibri" panose="020F0502020204030204" pitchFamily="34" charset="0"/>
              </a:rPr>
              <a:t>By</a:t>
            </a:r>
            <a:r>
              <a:rPr lang="nl-NL" sz="1400" dirty="0">
                <a:latin typeface="Calibri" panose="020F0502020204030204" pitchFamily="34" charset="0"/>
                <a:cs typeface="Calibri" panose="020F0502020204030204" pitchFamily="34" charset="0"/>
              </a:rPr>
              <a:t> al de helden, die </a:t>
            </a:r>
            <a:r>
              <a:rPr lang="nl-NL" sz="1400" dirty="0" err="1">
                <a:latin typeface="Calibri" panose="020F0502020204030204" pitchFamily="34" charset="0"/>
                <a:cs typeface="Calibri" panose="020F0502020204030204" pitchFamily="34" charset="0"/>
              </a:rPr>
              <a:t>aen</a:t>
            </a:r>
            <a:r>
              <a:rPr lang="nl-NL" sz="1400" dirty="0">
                <a:latin typeface="Calibri" panose="020F0502020204030204" pitchFamily="34" charset="0"/>
                <a:cs typeface="Calibri" panose="020F0502020204030204" pitchFamily="34" charset="0"/>
              </a:rPr>
              <a:t> </a:t>
            </a:r>
            <a:r>
              <a:rPr lang="nl-NL" sz="1400" dirty="0" err="1">
                <a:latin typeface="Calibri" panose="020F0502020204030204" pitchFamily="34" charset="0"/>
                <a:cs typeface="Calibri" panose="020F0502020204030204" pitchFamily="34" charset="0"/>
              </a:rPr>
              <a:t>Finards</a:t>
            </a:r>
            <a:r>
              <a:rPr lang="nl-NL" sz="1400" dirty="0">
                <a:latin typeface="Calibri" panose="020F0502020204030204" pitchFamily="34" charset="0"/>
                <a:cs typeface="Calibri" panose="020F0502020204030204" pitchFamily="34" charset="0"/>
              </a:rPr>
              <a:t>* </a:t>
            </a:r>
            <a:r>
              <a:rPr lang="nl-NL" sz="1400" dirty="0" err="1">
                <a:latin typeface="Calibri" panose="020F0502020204030204" pitchFamily="34" charset="0"/>
                <a:cs typeface="Calibri" panose="020F0502020204030204" pitchFamily="34" charset="0"/>
              </a:rPr>
              <a:t>zyde</a:t>
            </a:r>
            <a:r>
              <a:rPr lang="nl-NL" sz="1400" dirty="0">
                <a:latin typeface="Calibri" panose="020F0502020204030204" pitchFamily="34" charset="0"/>
                <a:cs typeface="Calibri" panose="020F0502020204030204" pitchFamily="34" charset="0"/>
              </a:rPr>
              <a:t> vochten,</a:t>
            </a:r>
          </a:p>
          <a:p>
            <a:r>
              <a:rPr lang="nl-NL" sz="1400" dirty="0">
                <a:latin typeface="Calibri" panose="020F0502020204030204" pitchFamily="34" charset="0"/>
                <a:cs typeface="Calibri" panose="020F0502020204030204" pitchFamily="34" charset="0"/>
              </a:rPr>
              <a:t>En </a:t>
            </a:r>
            <a:r>
              <a:rPr lang="nl-NL" sz="1400" dirty="0" err="1">
                <a:latin typeface="Calibri" panose="020F0502020204030204" pitchFamily="34" charset="0"/>
                <a:cs typeface="Calibri" panose="020F0502020204030204" pitchFamily="34" charset="0"/>
              </a:rPr>
              <a:t>Vlaendrens</a:t>
            </a:r>
            <a:r>
              <a:rPr lang="nl-NL" sz="1400" dirty="0">
                <a:latin typeface="Calibri" panose="020F0502020204030204" pitchFamily="34" charset="0"/>
                <a:cs typeface="Calibri" panose="020F0502020204030204" pitchFamily="34" charset="0"/>
              </a:rPr>
              <a:t> </a:t>
            </a:r>
            <a:r>
              <a:rPr lang="nl-NL" sz="1400" dirty="0" err="1">
                <a:latin typeface="Calibri" panose="020F0502020204030204" pitchFamily="34" charset="0"/>
                <a:cs typeface="Calibri" panose="020F0502020204030204" pitchFamily="34" charset="0"/>
              </a:rPr>
              <a:t>forestier</a:t>
            </a:r>
            <a:r>
              <a:rPr lang="nl-NL" sz="1400" dirty="0">
                <a:latin typeface="Calibri" panose="020F0502020204030204" pitchFamily="34" charset="0"/>
                <a:cs typeface="Calibri" panose="020F0502020204030204" pitchFamily="34" charset="0"/>
              </a:rPr>
              <a:t> in verre en stoute* tochten</a:t>
            </a:r>
          </a:p>
          <a:p>
            <a:r>
              <a:rPr lang="nl-NL" sz="1400" dirty="0" err="1">
                <a:latin typeface="Calibri" panose="020F0502020204030204" pitchFamily="34" charset="0"/>
                <a:cs typeface="Calibri" panose="020F0502020204030204" pitchFamily="34" charset="0"/>
              </a:rPr>
              <a:t>Bestandig</a:t>
            </a:r>
            <a:r>
              <a:rPr lang="nl-NL" sz="1400" dirty="0">
                <a:latin typeface="Calibri" panose="020F0502020204030204" pitchFamily="34" charset="0"/>
                <a:cs typeface="Calibri" panose="020F0502020204030204" pitchFamily="34" charset="0"/>
              </a:rPr>
              <a:t>* dienden door hun schranderheid* en moed,</a:t>
            </a:r>
          </a:p>
          <a:p>
            <a:r>
              <a:rPr lang="nl-NL" sz="1400" dirty="0">
                <a:latin typeface="Calibri" panose="020F0502020204030204" pitchFamily="34" charset="0"/>
                <a:cs typeface="Calibri" panose="020F0502020204030204" pitchFamily="34" charset="0"/>
              </a:rPr>
              <a:t>En </a:t>
            </a:r>
            <a:r>
              <a:rPr lang="nl-NL" sz="1400" dirty="0" err="1">
                <a:latin typeface="Calibri" panose="020F0502020204030204" pitchFamily="34" charset="0"/>
                <a:cs typeface="Calibri" panose="020F0502020204030204" pitchFamily="34" charset="0"/>
              </a:rPr>
              <a:t>vaek</a:t>
            </a:r>
            <a:r>
              <a:rPr lang="nl-NL" sz="1400" dirty="0">
                <a:latin typeface="Calibri" panose="020F0502020204030204" pitchFamily="34" charset="0"/>
                <a:cs typeface="Calibri" panose="020F0502020204030204" pitchFamily="34" charset="0"/>
              </a:rPr>
              <a:t> den </a:t>
            </a:r>
            <a:r>
              <a:rPr lang="nl-NL" sz="1400" dirty="0" err="1">
                <a:latin typeface="Calibri" panose="020F0502020204030204" pitchFamily="34" charset="0"/>
                <a:cs typeface="Calibri" panose="020F0502020204030204" pitchFamily="34" charset="0"/>
              </a:rPr>
              <a:t>zegeprael</a:t>
            </a:r>
            <a:r>
              <a:rPr lang="nl-NL" sz="1400" dirty="0">
                <a:latin typeface="Calibri" panose="020F0502020204030204" pitchFamily="34" charset="0"/>
                <a:cs typeface="Calibri" panose="020F0502020204030204" pitchFamily="34" charset="0"/>
              </a:rPr>
              <a:t>* </a:t>
            </a:r>
            <a:r>
              <a:rPr lang="nl-NL" sz="1400" dirty="0" err="1">
                <a:latin typeface="Calibri" panose="020F0502020204030204" pitchFamily="34" charset="0"/>
                <a:cs typeface="Calibri" panose="020F0502020204030204" pitchFamily="34" charset="0"/>
              </a:rPr>
              <a:t>betaelden</a:t>
            </a:r>
            <a:r>
              <a:rPr lang="nl-NL" sz="1400" dirty="0">
                <a:latin typeface="Calibri" panose="020F0502020204030204" pitchFamily="34" charset="0"/>
                <a:cs typeface="Calibri" panose="020F0502020204030204" pitchFamily="34" charset="0"/>
              </a:rPr>
              <a:t> met hun bloed,</a:t>
            </a:r>
          </a:p>
          <a:p>
            <a:r>
              <a:rPr lang="nl-NL" sz="1400" dirty="0">
                <a:latin typeface="Calibri" panose="020F0502020204030204" pitchFamily="34" charset="0"/>
                <a:cs typeface="Calibri" panose="020F0502020204030204" pitchFamily="34" charset="0"/>
              </a:rPr>
              <a:t>Blonk </a:t>
            </a:r>
            <a:r>
              <a:rPr lang="nl-NL" sz="1400" dirty="0" err="1">
                <a:latin typeface="Calibri" panose="020F0502020204030204" pitchFamily="34" charset="0"/>
                <a:cs typeface="Calibri" panose="020F0502020204030204" pitchFamily="34" charset="0"/>
              </a:rPr>
              <a:t>Liedrik</a:t>
            </a:r>
            <a:r>
              <a:rPr lang="nl-NL" sz="1400" dirty="0">
                <a:latin typeface="Calibri" panose="020F0502020204030204" pitchFamily="34" charset="0"/>
                <a:cs typeface="Calibri" panose="020F0502020204030204" pitchFamily="34" charset="0"/>
              </a:rPr>
              <a:t> </a:t>
            </a:r>
            <a:r>
              <a:rPr lang="nl-NL" sz="1400" dirty="0" err="1">
                <a:latin typeface="Calibri" panose="020F0502020204030204" pitchFamily="34" charset="0"/>
                <a:cs typeface="Calibri" panose="020F0502020204030204" pitchFamily="34" charset="0"/>
              </a:rPr>
              <a:t>schittrend</a:t>
            </a:r>
            <a:r>
              <a:rPr lang="nl-NL" sz="1400" dirty="0">
                <a:latin typeface="Calibri" panose="020F0502020204030204" pitchFamily="34" charset="0"/>
                <a:cs typeface="Calibri" panose="020F0502020204030204" pitchFamily="34" charset="0"/>
              </a:rPr>
              <a:t> uit. Zo </a:t>
            </a:r>
            <a:r>
              <a:rPr lang="nl-NL" sz="1400" b="1" dirty="0" err="1">
                <a:solidFill>
                  <a:schemeClr val="accent1"/>
                </a:solidFill>
                <a:latin typeface="Calibri" panose="020F0502020204030204" pitchFamily="34" charset="0"/>
                <a:cs typeface="Calibri" panose="020F0502020204030204" pitchFamily="34" charset="0"/>
              </a:rPr>
              <a:t>forsch</a:t>
            </a:r>
            <a:r>
              <a:rPr lang="nl-NL" sz="1400" dirty="0">
                <a:latin typeface="Calibri" panose="020F0502020204030204" pitchFamily="34" charset="0"/>
                <a:cs typeface="Calibri" panose="020F0502020204030204" pitchFamily="34" charset="0"/>
              </a:rPr>
              <a:t>, als </a:t>
            </a:r>
            <a:r>
              <a:rPr lang="nl-NL" sz="1400" b="1" dirty="0">
                <a:solidFill>
                  <a:schemeClr val="accent1"/>
                </a:solidFill>
                <a:latin typeface="Calibri" panose="020F0502020204030204" pitchFamily="34" charset="0"/>
                <a:cs typeface="Calibri" panose="020F0502020204030204" pitchFamily="34" charset="0"/>
              </a:rPr>
              <a:t>stout</a:t>
            </a:r>
            <a:r>
              <a:rPr lang="nl-NL" sz="1400" dirty="0">
                <a:latin typeface="Calibri" panose="020F0502020204030204" pitchFamily="34" charset="0"/>
                <a:cs typeface="Calibri" panose="020F0502020204030204" pitchFamily="34" charset="0"/>
              </a:rPr>
              <a:t> in ’t wapen,</a:t>
            </a:r>
          </a:p>
          <a:p>
            <a:r>
              <a:rPr lang="nl-NL" sz="1400" dirty="0">
                <a:latin typeface="Calibri" panose="020F0502020204030204" pitchFamily="34" charset="0"/>
                <a:cs typeface="Calibri" panose="020F0502020204030204" pitchFamily="34" charset="0"/>
              </a:rPr>
              <a:t>Zo moedig als </a:t>
            </a:r>
            <a:r>
              <a:rPr lang="nl-NL" sz="1400" dirty="0" err="1">
                <a:latin typeface="Calibri" panose="020F0502020204030204" pitchFamily="34" charset="0"/>
                <a:cs typeface="Calibri" panose="020F0502020204030204" pitchFamily="34" charset="0"/>
              </a:rPr>
              <a:t>zyn</a:t>
            </a:r>
            <a:r>
              <a:rPr lang="nl-NL" sz="1400" dirty="0">
                <a:latin typeface="Calibri" panose="020F0502020204030204" pitchFamily="34" charset="0"/>
                <a:cs typeface="Calibri" panose="020F0502020204030204" pitchFamily="34" charset="0"/>
              </a:rPr>
              <a:t> heer, </a:t>
            </a:r>
            <a:r>
              <a:rPr lang="nl-NL" sz="1400" dirty="0" err="1">
                <a:latin typeface="Calibri" panose="020F0502020204030204" pitchFamily="34" charset="0"/>
                <a:cs typeface="Calibri" panose="020F0502020204030204" pitchFamily="34" charset="0"/>
              </a:rPr>
              <a:t>maer</a:t>
            </a:r>
            <a:r>
              <a:rPr lang="nl-NL" sz="1400" dirty="0">
                <a:latin typeface="Calibri" panose="020F0502020204030204" pitchFamily="34" charset="0"/>
                <a:cs typeface="Calibri" panose="020F0502020204030204" pitchFamily="34" charset="0"/>
              </a:rPr>
              <a:t> meer voor </a:t>
            </a:r>
            <a:r>
              <a:rPr lang="nl-NL" sz="1400" b="1" dirty="0">
                <a:solidFill>
                  <a:schemeClr val="accent1"/>
                </a:solidFill>
                <a:latin typeface="Calibri" panose="020F0502020204030204" pitchFamily="34" charset="0"/>
                <a:cs typeface="Calibri" panose="020F0502020204030204" pitchFamily="34" charset="0"/>
              </a:rPr>
              <a:t>deugd</a:t>
            </a:r>
            <a:r>
              <a:rPr lang="nl-NL" sz="1400" dirty="0">
                <a:latin typeface="Calibri" panose="020F0502020204030204" pitchFamily="34" charset="0"/>
                <a:cs typeface="Calibri" panose="020F0502020204030204" pitchFamily="34" charset="0"/>
              </a:rPr>
              <a:t> geschapen,</a:t>
            </a:r>
          </a:p>
          <a:p>
            <a:r>
              <a:rPr lang="nl-NL" sz="1400" dirty="0">
                <a:latin typeface="Calibri" panose="020F0502020204030204" pitchFamily="34" charset="0"/>
                <a:cs typeface="Calibri" panose="020F0502020204030204" pitchFamily="34" charset="0"/>
              </a:rPr>
              <a:t>Werd </a:t>
            </a:r>
            <a:r>
              <a:rPr lang="nl-NL" sz="1400" dirty="0" err="1">
                <a:latin typeface="Calibri" panose="020F0502020204030204" pitchFamily="34" charset="0"/>
                <a:cs typeface="Calibri" panose="020F0502020204030204" pitchFamily="34" charset="0"/>
              </a:rPr>
              <a:t>by</a:t>
            </a:r>
            <a:r>
              <a:rPr lang="nl-NL" sz="1400" dirty="0">
                <a:latin typeface="Calibri" panose="020F0502020204030204" pitchFamily="34" charset="0"/>
                <a:cs typeface="Calibri" panose="020F0502020204030204" pitchFamily="34" charset="0"/>
              </a:rPr>
              <a:t> elk nieuwen tocht </a:t>
            </a:r>
            <a:r>
              <a:rPr lang="nl-NL" sz="1400" dirty="0" err="1">
                <a:latin typeface="Calibri" panose="020F0502020204030204" pitchFamily="34" charset="0"/>
                <a:cs typeface="Calibri" panose="020F0502020204030204" pitchFamily="34" charset="0"/>
              </a:rPr>
              <a:t>zyn</a:t>
            </a:r>
            <a:r>
              <a:rPr lang="nl-NL" sz="1400" dirty="0">
                <a:latin typeface="Calibri" panose="020F0502020204030204" pitchFamily="34" charset="0"/>
                <a:cs typeface="Calibri" panose="020F0502020204030204" pitchFamily="34" charset="0"/>
              </a:rPr>
              <a:t> </a:t>
            </a:r>
            <a:r>
              <a:rPr lang="nl-NL" sz="1400" dirty="0" err="1">
                <a:latin typeface="Calibri" panose="020F0502020204030204" pitchFamily="34" charset="0"/>
                <a:cs typeface="Calibri" panose="020F0502020204030204" pitchFamily="34" charset="0"/>
              </a:rPr>
              <a:t>krygsroem</a:t>
            </a:r>
            <a:r>
              <a:rPr lang="nl-NL" sz="1400" dirty="0">
                <a:latin typeface="Calibri" panose="020F0502020204030204" pitchFamily="34" charset="0"/>
                <a:cs typeface="Calibri" panose="020F0502020204030204" pitchFamily="34" charset="0"/>
              </a:rPr>
              <a:t> </a:t>
            </a:r>
            <a:r>
              <a:rPr lang="nl-NL" sz="1400" dirty="0" err="1">
                <a:latin typeface="Calibri" panose="020F0502020204030204" pitchFamily="34" charset="0"/>
                <a:cs typeface="Calibri" panose="020F0502020204030204" pitchFamily="34" charset="0"/>
              </a:rPr>
              <a:t>uitgebreed</a:t>
            </a:r>
            <a:r>
              <a:rPr lang="nl-NL" sz="1400" dirty="0">
                <a:latin typeface="Calibri" panose="020F0502020204030204" pitchFamily="34" charset="0"/>
                <a:cs typeface="Calibri" panose="020F0502020204030204" pitchFamily="34" charset="0"/>
              </a:rPr>
              <a:t>*,</a:t>
            </a:r>
          </a:p>
          <a:p>
            <a:r>
              <a:rPr lang="nl-NL" sz="1400" dirty="0">
                <a:latin typeface="Calibri" panose="020F0502020204030204" pitchFamily="34" charset="0"/>
                <a:cs typeface="Calibri" panose="020F0502020204030204" pitchFamily="34" charset="0"/>
              </a:rPr>
              <a:t>’t </a:t>
            </a:r>
            <a:r>
              <a:rPr lang="nl-NL" sz="1400" dirty="0" err="1">
                <a:latin typeface="Calibri" panose="020F0502020204030204" pitchFamily="34" charset="0"/>
                <a:cs typeface="Calibri" panose="020F0502020204030204" pitchFamily="34" charset="0"/>
              </a:rPr>
              <a:t>Zy</a:t>
            </a:r>
            <a:r>
              <a:rPr lang="nl-NL" sz="1400" dirty="0">
                <a:latin typeface="Calibri" panose="020F0502020204030204" pitchFamily="34" charset="0"/>
                <a:cs typeface="Calibri" panose="020F0502020204030204" pitchFamily="34" charset="0"/>
              </a:rPr>
              <a:t> </a:t>
            </a:r>
            <a:r>
              <a:rPr lang="nl-NL" sz="1400" dirty="0" err="1">
                <a:latin typeface="Calibri" panose="020F0502020204030204" pitchFamily="34" charset="0"/>
                <a:cs typeface="Calibri" panose="020F0502020204030204" pitchFamily="34" charset="0"/>
              </a:rPr>
              <a:t>hy</a:t>
            </a:r>
            <a:r>
              <a:rPr lang="nl-NL" sz="1400" dirty="0">
                <a:latin typeface="Calibri" panose="020F0502020204030204" pitchFamily="34" charset="0"/>
                <a:cs typeface="Calibri" panose="020F0502020204030204" pitchFamily="34" charset="0"/>
              </a:rPr>
              <a:t> in ’t ridderperk of op het slagveld streed.</a:t>
            </a:r>
          </a:p>
          <a:p>
            <a:endParaRPr lang="nl-NL" sz="1400" dirty="0">
              <a:latin typeface="Calibri" panose="020F0502020204030204" pitchFamily="34" charset="0"/>
              <a:cs typeface="Calibri" panose="020F0502020204030204" pitchFamily="34" charset="0"/>
            </a:endParaRPr>
          </a:p>
          <a:p>
            <a:r>
              <a:rPr lang="nl-NL" sz="1100" dirty="0">
                <a:latin typeface="Calibri" panose="020F0502020204030204" pitchFamily="34" charset="0"/>
                <a:cs typeface="Calibri" panose="020F0502020204030204" pitchFamily="34" charset="0"/>
              </a:rPr>
              <a:t>Uit: ‘</a:t>
            </a:r>
            <a:r>
              <a:rPr lang="nl-NL" sz="1100" dirty="0" err="1">
                <a:latin typeface="Calibri" panose="020F0502020204030204" pitchFamily="34" charset="0"/>
                <a:cs typeface="Calibri" panose="020F0502020204030204" pitchFamily="34" charset="0"/>
              </a:rPr>
              <a:t>Lyderik</a:t>
            </a:r>
            <a:r>
              <a:rPr lang="nl-NL" sz="1100" dirty="0">
                <a:latin typeface="Calibri" panose="020F0502020204030204" pitchFamily="34" charset="0"/>
                <a:cs typeface="Calibri" panose="020F0502020204030204" pitchFamily="34" charset="0"/>
              </a:rPr>
              <a:t> de Buck’ van Philip Blommaert, 1834</a:t>
            </a:r>
          </a:p>
        </p:txBody>
      </p:sp>
      <p:sp>
        <p:nvSpPr>
          <p:cNvPr id="2" name="Titel 1">
            <a:extLst>
              <a:ext uri="{FF2B5EF4-FFF2-40B4-BE49-F238E27FC236}">
                <a16:creationId xmlns:a16="http://schemas.microsoft.com/office/drawing/2014/main" id="{39DED6C6-F118-FAF7-C53F-F5B861355F26}"/>
              </a:ext>
            </a:extLst>
          </p:cNvPr>
          <p:cNvSpPr>
            <a:spLocks noGrp="1"/>
          </p:cNvSpPr>
          <p:nvPr>
            <p:ph type="title" idx="4294967295"/>
          </p:nvPr>
        </p:nvSpPr>
        <p:spPr>
          <a:xfrm>
            <a:off x="628650" y="-993775"/>
            <a:ext cx="7886700" cy="993775"/>
          </a:xfrm>
          <a:prstGeom prst="rect">
            <a:avLst/>
          </a:prstGeom>
        </p:spPr>
        <p:txBody>
          <a:bodyPr anchor="b"/>
          <a:lstStyle/>
          <a:p>
            <a:r>
              <a:rPr lang="nl-NL" dirty="0">
                <a:noFill/>
              </a:rPr>
              <a:t>Dikgedrukt gedicht</a:t>
            </a:r>
          </a:p>
        </p:txBody>
      </p:sp>
      <p:sp>
        <p:nvSpPr>
          <p:cNvPr id="8" name="Text Placeholder 1">
            <a:extLst>
              <a:ext uri="{FF2B5EF4-FFF2-40B4-BE49-F238E27FC236}">
                <a16:creationId xmlns:a16="http://schemas.microsoft.com/office/drawing/2014/main" id="{63D1A415-4504-C690-57B9-CC035B4AC6B6}"/>
              </a:ext>
            </a:extLst>
          </p:cNvPr>
          <p:cNvSpPr txBox="1">
            <a:spLocks/>
          </p:cNvSpPr>
          <p:nvPr/>
        </p:nvSpPr>
        <p:spPr>
          <a:xfrm>
            <a:off x="467544" y="223826"/>
            <a:ext cx="2304256" cy="1653736"/>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altLang="ko-KR" sz="2400" dirty="0">
                <a:latin typeface="Garamond" panose="02020404030301010803" pitchFamily="18" charset="0"/>
                <a:cs typeface="Arial" pitchFamily="34" charset="0"/>
              </a:rPr>
              <a:t>19de-eeuwse</a:t>
            </a:r>
            <a:r>
              <a:rPr lang="en-US" altLang="ko-KR" dirty="0">
                <a:latin typeface="Garamond" panose="02020404030301010803" pitchFamily="18" charset="0"/>
                <a:cs typeface="Arial" pitchFamily="34" charset="0"/>
              </a:rPr>
              <a:t> </a:t>
            </a:r>
          </a:p>
          <a:p>
            <a:pPr marL="0" indent="0">
              <a:spcBef>
                <a:spcPts val="0"/>
              </a:spcBef>
              <a:buNone/>
            </a:pPr>
            <a:r>
              <a:rPr lang="en-US" altLang="ko-KR" sz="6000" dirty="0">
                <a:latin typeface="Garamond" panose="02020404030301010803" pitchFamily="18" charset="0"/>
                <a:cs typeface="Arial" pitchFamily="34" charset="0"/>
              </a:rPr>
              <a:t>HELD</a:t>
            </a:r>
          </a:p>
        </p:txBody>
      </p:sp>
    </p:spTree>
    <p:extLst>
      <p:ext uri="{BB962C8B-B14F-4D97-AF65-F5344CB8AC3E}">
        <p14:creationId xmlns:p14="http://schemas.microsoft.com/office/powerpoint/2010/main" val="18316131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10EB622B-3FAC-09D4-2F5A-8473C4D4F9F8}"/>
              </a:ext>
              <a:ext uri="{C183D7F6-B498-43B3-948B-1728B52AA6E4}">
                <adec:decorative xmlns:adec="http://schemas.microsoft.com/office/drawing/2017/decorative" val="1"/>
              </a:ext>
            </a:extLst>
          </p:cNvPr>
          <p:cNvSpPr/>
          <p:nvPr/>
        </p:nvSpPr>
        <p:spPr>
          <a:xfrm>
            <a:off x="0" y="1707654"/>
            <a:ext cx="9144000" cy="34358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F2FAB0AE-3E63-FE73-F5D8-689E5F6737C4}"/>
              </a:ext>
            </a:extLst>
          </p:cNvPr>
          <p:cNvSpPr txBox="1"/>
          <p:nvPr/>
        </p:nvSpPr>
        <p:spPr>
          <a:xfrm>
            <a:off x="2339753" y="2067694"/>
            <a:ext cx="2592288" cy="1600438"/>
          </a:xfrm>
          <a:prstGeom prst="rect">
            <a:avLst/>
          </a:prstGeom>
          <a:noFill/>
        </p:spPr>
        <p:txBody>
          <a:bodyPr wrap="square" rtlCol="0">
            <a:spAutoFit/>
          </a:bodyPr>
          <a:lstStyle/>
          <a:p>
            <a:r>
              <a:rPr lang="nl-NL" sz="1400" b="1" dirty="0" err="1">
                <a:latin typeface="Calibri" panose="020F0502020204030204" pitchFamily="34" charset="0"/>
                <a:cs typeface="Calibri" panose="020F0502020204030204" pitchFamily="34" charset="0"/>
              </a:rPr>
              <a:t>Liederijk</a:t>
            </a:r>
            <a:r>
              <a:rPr lang="nl-NL" sz="1400" b="1" dirty="0">
                <a:latin typeface="Calibri" panose="020F0502020204030204" pitchFamily="34" charset="0"/>
                <a:cs typeface="Calibri" panose="020F0502020204030204" pitchFamily="34" charset="0"/>
              </a:rPr>
              <a:t> de Buck</a:t>
            </a:r>
          </a:p>
          <a:p>
            <a:endParaRPr lang="nl-NL" sz="1400" dirty="0">
              <a:latin typeface="Calibri" panose="020F0502020204030204" pitchFamily="34" charset="0"/>
              <a:cs typeface="Calibri" panose="020F0502020204030204" pitchFamily="34" charset="0"/>
            </a:endParaRPr>
          </a:p>
          <a:p>
            <a:r>
              <a:rPr lang="nl-NL" sz="1400" dirty="0">
                <a:latin typeface="Calibri" panose="020F0502020204030204" pitchFamily="34" charset="0"/>
                <a:cs typeface="Calibri" panose="020F0502020204030204" pitchFamily="34" charset="0"/>
              </a:rPr>
              <a:t>Voorbeeld voor Vlaanderen in de negentiende eeuw:</a:t>
            </a:r>
          </a:p>
          <a:p>
            <a:r>
              <a:rPr lang="nl-NL" sz="1400" dirty="0">
                <a:latin typeface="Calibri" panose="020F0502020204030204" pitchFamily="34" charset="0"/>
                <a:cs typeface="Calibri" panose="020F0502020204030204" pitchFamily="34" charset="0"/>
              </a:rPr>
              <a:t>dapper, moedig, sterk</a:t>
            </a:r>
          </a:p>
          <a:p>
            <a:r>
              <a:rPr lang="nl-NL" sz="1400" dirty="0">
                <a:latin typeface="Calibri" panose="020F0502020204030204" pitchFamily="34" charset="0"/>
                <a:cs typeface="Calibri" panose="020F0502020204030204" pitchFamily="34" charset="0"/>
              </a:rPr>
              <a:t>Beschikt over goede deugden, </a:t>
            </a:r>
            <a:br>
              <a:rPr lang="nl-NL" sz="1400" dirty="0">
                <a:latin typeface="Calibri" panose="020F0502020204030204" pitchFamily="34" charset="0"/>
                <a:cs typeface="Calibri" panose="020F0502020204030204" pitchFamily="34" charset="0"/>
              </a:rPr>
            </a:br>
            <a:r>
              <a:rPr lang="nl-NL" sz="1400" dirty="0">
                <a:latin typeface="Calibri" panose="020F0502020204030204" pitchFamily="34" charset="0"/>
                <a:cs typeface="Calibri" panose="020F0502020204030204" pitchFamily="34" charset="0"/>
              </a:rPr>
              <a:t>positieve eigenschappen</a:t>
            </a:r>
            <a:endParaRPr lang="nl-NL" sz="1100" dirty="0">
              <a:latin typeface="Calibri" panose="020F0502020204030204" pitchFamily="34" charset="0"/>
              <a:cs typeface="Calibri" panose="020F0502020204030204" pitchFamily="34" charset="0"/>
            </a:endParaRPr>
          </a:p>
        </p:txBody>
      </p:sp>
      <p:pic>
        <p:nvPicPr>
          <p:cNvPr id="7" name="Picture 4" descr="Afbeelding Liederijk de Buck (man met schild in de ene hand en een vogel op de andere hand)">
            <a:extLst>
              <a:ext uri="{FF2B5EF4-FFF2-40B4-BE49-F238E27FC236}">
                <a16:creationId xmlns:a16="http://schemas.microsoft.com/office/drawing/2014/main" id="{A6ED8C6E-7642-A322-F093-DE7244A607D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11560" y="2084975"/>
            <a:ext cx="1224136" cy="2791031"/>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0F35A88D-21BF-C897-5F6C-9255E9914F1B}"/>
              </a:ext>
            </a:extLst>
          </p:cNvPr>
          <p:cNvSpPr txBox="1"/>
          <p:nvPr/>
        </p:nvSpPr>
        <p:spPr>
          <a:xfrm>
            <a:off x="5210703" y="1949674"/>
            <a:ext cx="3181768" cy="1508105"/>
          </a:xfrm>
          <a:prstGeom prst="rect">
            <a:avLst/>
          </a:prstGeom>
          <a:noFill/>
        </p:spPr>
        <p:txBody>
          <a:bodyPr wrap="none" rtlCol="0">
            <a:spAutoFit/>
          </a:bodyPr>
          <a:lstStyle/>
          <a:p>
            <a:r>
              <a:rPr lang="nl-NL" sz="3600" i="1" dirty="0">
                <a:latin typeface="Calibri" panose="020F0502020204030204" pitchFamily="34" charset="0"/>
                <a:cs typeface="Calibri" panose="020F0502020204030204" pitchFamily="34" charset="0"/>
              </a:rPr>
              <a:t>Representatie</a:t>
            </a:r>
          </a:p>
          <a:p>
            <a:r>
              <a:rPr lang="nl-NL" sz="1600" dirty="0">
                <a:latin typeface="Calibri" panose="020F0502020204030204" pitchFamily="34" charset="0"/>
                <a:cs typeface="Calibri" panose="020F0502020204030204" pitchFamily="34" charset="0"/>
              </a:rPr>
              <a:t>een representatie is een uitbeelding</a:t>
            </a:r>
          </a:p>
          <a:p>
            <a:endParaRPr lang="nl-NL" sz="1600" b="1" dirty="0">
              <a:latin typeface="Calibri" panose="020F0502020204030204" pitchFamily="34" charset="0"/>
              <a:cs typeface="Calibri" panose="020F0502020204030204" pitchFamily="34" charset="0"/>
            </a:endParaRPr>
          </a:p>
          <a:p>
            <a:r>
              <a:rPr lang="nl-NL" sz="1200" dirty="0">
                <a:latin typeface="Calibri" panose="020F0502020204030204" pitchFamily="34" charset="0"/>
                <a:cs typeface="Calibri" panose="020F0502020204030204" pitchFamily="34" charset="0"/>
              </a:rPr>
              <a:t>Hoe wordt een held in een gedicht voorgesteld?</a:t>
            </a:r>
          </a:p>
          <a:p>
            <a:r>
              <a:rPr lang="nl-NL" sz="1200" dirty="0">
                <a:latin typeface="Calibri" panose="020F0502020204030204" pitchFamily="34" charset="0"/>
                <a:cs typeface="Calibri" panose="020F0502020204030204" pitchFamily="34" charset="0"/>
              </a:rPr>
              <a:t>Wat moet de lezer daarvan opsteken?</a:t>
            </a:r>
          </a:p>
        </p:txBody>
      </p:sp>
      <p:sp>
        <p:nvSpPr>
          <p:cNvPr id="16" name="Gebogen pijl 15">
            <a:extLst>
              <a:ext uri="{FF2B5EF4-FFF2-40B4-BE49-F238E27FC236}">
                <a16:creationId xmlns:a16="http://schemas.microsoft.com/office/drawing/2014/main" id="{E6572C91-D83D-7946-3FAC-3EB62B82E9DC}"/>
              </a:ext>
              <a:ext uri="{C183D7F6-B498-43B3-948B-1728B52AA6E4}">
                <adec:decorative xmlns:adec="http://schemas.microsoft.com/office/drawing/2017/decorative" val="1"/>
              </a:ext>
            </a:extLst>
          </p:cNvPr>
          <p:cNvSpPr/>
          <p:nvPr/>
        </p:nvSpPr>
        <p:spPr>
          <a:xfrm rot="10800000">
            <a:off x="4942305" y="3668132"/>
            <a:ext cx="813816" cy="868680"/>
          </a:xfrm>
          <a:prstGeom prst="ben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4" name="Titel 3">
            <a:extLst>
              <a:ext uri="{FF2B5EF4-FFF2-40B4-BE49-F238E27FC236}">
                <a16:creationId xmlns:a16="http://schemas.microsoft.com/office/drawing/2014/main" id="{B21DFF07-DBA1-D751-E5F9-CF8EEBBC77B6}"/>
              </a:ext>
            </a:extLst>
          </p:cNvPr>
          <p:cNvSpPr>
            <a:spLocks noGrp="1"/>
          </p:cNvSpPr>
          <p:nvPr>
            <p:ph type="title" idx="4294967295"/>
          </p:nvPr>
        </p:nvSpPr>
        <p:spPr>
          <a:xfrm>
            <a:off x="628650" y="-993775"/>
            <a:ext cx="7886700" cy="993775"/>
          </a:xfrm>
          <a:prstGeom prst="rect">
            <a:avLst/>
          </a:prstGeom>
        </p:spPr>
        <p:txBody>
          <a:bodyPr anchor="b"/>
          <a:lstStyle/>
          <a:p>
            <a:r>
              <a:rPr lang="nl-NL" dirty="0" err="1">
                <a:noFill/>
              </a:rPr>
              <a:t>Liederijk</a:t>
            </a:r>
            <a:r>
              <a:rPr lang="nl-NL" dirty="0">
                <a:noFill/>
              </a:rPr>
              <a:t> en representatie</a:t>
            </a:r>
          </a:p>
        </p:txBody>
      </p:sp>
      <p:sp>
        <p:nvSpPr>
          <p:cNvPr id="8" name="Text Placeholder 1">
            <a:extLst>
              <a:ext uri="{FF2B5EF4-FFF2-40B4-BE49-F238E27FC236}">
                <a16:creationId xmlns:a16="http://schemas.microsoft.com/office/drawing/2014/main" id="{7B508016-56AA-34E8-E325-248D5DC97F05}"/>
              </a:ext>
            </a:extLst>
          </p:cNvPr>
          <p:cNvSpPr txBox="1">
            <a:spLocks/>
          </p:cNvSpPr>
          <p:nvPr/>
        </p:nvSpPr>
        <p:spPr>
          <a:xfrm>
            <a:off x="467544" y="223826"/>
            <a:ext cx="2304256" cy="1653736"/>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altLang="ko-KR" sz="2400" dirty="0">
                <a:latin typeface="Garamond" panose="02020404030301010803" pitchFamily="18" charset="0"/>
                <a:cs typeface="Arial" pitchFamily="34" charset="0"/>
              </a:rPr>
              <a:t>19de-eeuwse</a:t>
            </a:r>
            <a:r>
              <a:rPr lang="en-US" altLang="ko-KR" dirty="0">
                <a:latin typeface="Garamond" panose="02020404030301010803" pitchFamily="18" charset="0"/>
                <a:cs typeface="Arial" pitchFamily="34" charset="0"/>
              </a:rPr>
              <a:t> </a:t>
            </a:r>
          </a:p>
          <a:p>
            <a:pPr marL="0" indent="0">
              <a:spcBef>
                <a:spcPts val="0"/>
              </a:spcBef>
              <a:buNone/>
            </a:pPr>
            <a:r>
              <a:rPr lang="en-US" altLang="ko-KR" sz="6000" dirty="0">
                <a:latin typeface="Garamond" panose="02020404030301010803" pitchFamily="18" charset="0"/>
                <a:cs typeface="Arial" pitchFamily="34" charset="0"/>
              </a:rPr>
              <a:t>HELD</a:t>
            </a:r>
          </a:p>
        </p:txBody>
      </p:sp>
    </p:spTree>
    <p:extLst>
      <p:ext uri="{BB962C8B-B14F-4D97-AF65-F5344CB8AC3E}">
        <p14:creationId xmlns:p14="http://schemas.microsoft.com/office/powerpoint/2010/main" val="8754345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B7BE2AA1-C583-BAEB-E640-D5E45DE1356F}"/>
              </a:ext>
            </a:extLst>
          </p:cNvPr>
          <p:cNvSpPr>
            <a:spLocks noGrp="1"/>
          </p:cNvSpPr>
          <p:nvPr>
            <p:ph type="body" sz="quarter" idx="11"/>
          </p:nvPr>
        </p:nvSpPr>
        <p:spPr/>
        <p:txBody>
          <a:bodyPr/>
          <a:lstStyle/>
          <a:p>
            <a:r>
              <a:rPr lang="nl-NL" dirty="0"/>
              <a:t>Heldendicht</a:t>
            </a:r>
          </a:p>
        </p:txBody>
      </p:sp>
      <p:sp>
        <p:nvSpPr>
          <p:cNvPr id="6" name="Tekstvak 5">
            <a:extLst>
              <a:ext uri="{FF2B5EF4-FFF2-40B4-BE49-F238E27FC236}">
                <a16:creationId xmlns:a16="http://schemas.microsoft.com/office/drawing/2014/main" id="{2D947BF7-DC62-7965-D385-99D742E74467}"/>
              </a:ext>
            </a:extLst>
          </p:cNvPr>
          <p:cNvSpPr txBox="1"/>
          <p:nvPr/>
        </p:nvSpPr>
        <p:spPr>
          <a:xfrm>
            <a:off x="611560" y="1275606"/>
            <a:ext cx="8028892" cy="3600400"/>
          </a:xfrm>
          <a:prstGeom prst="rect">
            <a:avLst/>
          </a:prstGeom>
          <a:noFill/>
        </p:spPr>
        <p:txBody>
          <a:bodyPr wrap="square" rtlCol="0">
            <a:noAutofit/>
          </a:bodyPr>
          <a:lstStyle/>
          <a:p>
            <a:pPr lvl="0">
              <a:lnSpc>
                <a:spcPct val="150000"/>
              </a:lnSpc>
            </a:pPr>
            <a:r>
              <a:rPr lang="nl-NL" sz="1200" b="1" dirty="0">
                <a:latin typeface="Calibri" panose="020F0502020204030204" pitchFamily="34" charset="0"/>
                <a:cs typeface="Calibri" panose="020F0502020204030204" pitchFamily="34" charset="0"/>
              </a:rPr>
              <a:t>Nodig</a:t>
            </a:r>
            <a:r>
              <a:rPr lang="nl-NL" sz="1200" dirty="0">
                <a:latin typeface="Calibri" panose="020F0502020204030204" pitchFamily="34" charset="0"/>
                <a:cs typeface="Calibri" panose="020F0502020204030204" pitchFamily="34" charset="0"/>
              </a:rPr>
              <a:t>: gedicht, schrift, pen, medeleerling</a:t>
            </a:r>
          </a:p>
          <a:p>
            <a:pPr lvl="0">
              <a:lnSpc>
                <a:spcPct val="150000"/>
              </a:lnSpc>
            </a:pPr>
            <a:r>
              <a:rPr lang="nl-NL" sz="1200" b="1" dirty="0">
                <a:latin typeface="Calibri" panose="020F0502020204030204" pitchFamily="34" charset="0"/>
                <a:cs typeface="Calibri" panose="020F0502020204030204" pitchFamily="34" charset="0"/>
              </a:rPr>
              <a:t>Tijd</a:t>
            </a:r>
            <a:r>
              <a:rPr lang="nl-NL" sz="1200" dirty="0">
                <a:latin typeface="Calibri" panose="020F0502020204030204" pitchFamily="34" charset="0"/>
                <a:cs typeface="Calibri" panose="020F0502020204030204" pitchFamily="34" charset="0"/>
              </a:rPr>
              <a:t>: 15 minuten in de les</a:t>
            </a:r>
          </a:p>
          <a:p>
            <a:pPr lvl="0">
              <a:lnSpc>
                <a:spcPct val="150000"/>
              </a:lnSpc>
            </a:pPr>
            <a:r>
              <a:rPr lang="nl-NL" sz="1200" dirty="0">
                <a:latin typeface="Calibri" panose="020F0502020204030204" pitchFamily="34" charset="0"/>
                <a:cs typeface="Calibri" panose="020F0502020204030204" pitchFamily="34" charset="0"/>
              </a:rPr>
              <a:t> </a:t>
            </a:r>
          </a:p>
          <a:p>
            <a:pPr marL="342900" lvl="0" indent="-342900">
              <a:lnSpc>
                <a:spcPct val="150000"/>
              </a:lnSpc>
              <a:buFont typeface="+mj-lt"/>
              <a:buAutoNum type="arabicPeriod"/>
            </a:pPr>
            <a:r>
              <a:rPr lang="nl-NL" sz="1200" dirty="0">
                <a:latin typeface="Calibri" panose="020F0502020204030204" pitchFamily="34" charset="0"/>
                <a:cs typeface="Calibri" panose="020F0502020204030204" pitchFamily="34" charset="0"/>
              </a:rPr>
              <a:t>Lees het (fragment van het) gedicht dat je van je docent gekregen hebt, plus de korte toelichting over de persoon over </a:t>
            </a:r>
            <a:br>
              <a:rPr lang="nl-NL" sz="1200" dirty="0">
                <a:latin typeface="Calibri" panose="020F0502020204030204" pitchFamily="34" charset="0"/>
                <a:cs typeface="Calibri" panose="020F0502020204030204" pitchFamily="34" charset="0"/>
              </a:rPr>
            </a:br>
            <a:r>
              <a:rPr lang="nl-NL" sz="1200" dirty="0">
                <a:latin typeface="Calibri" panose="020F0502020204030204" pitchFamily="34" charset="0"/>
                <a:cs typeface="Calibri" panose="020F0502020204030204" pitchFamily="34" charset="0"/>
              </a:rPr>
              <a:t>wie het gaat.</a:t>
            </a:r>
          </a:p>
          <a:p>
            <a:pPr marL="342900" lvl="0" indent="-342900">
              <a:lnSpc>
                <a:spcPct val="150000"/>
              </a:lnSpc>
              <a:buFont typeface="+mj-lt"/>
              <a:buAutoNum type="arabicPeriod"/>
            </a:pPr>
            <a:r>
              <a:rPr lang="nl-NL" sz="1200" dirty="0">
                <a:latin typeface="Calibri" panose="020F0502020204030204" pitchFamily="34" charset="0"/>
                <a:cs typeface="Calibri" panose="020F0502020204030204" pitchFamily="34" charset="0"/>
              </a:rPr>
              <a:t>Streep karaktereigenschappen van de beschreven persoon aan in de tekst, of dichtregels waaruit het karakter blijkt.</a:t>
            </a:r>
          </a:p>
          <a:p>
            <a:pPr marL="342900" lvl="0" indent="-342900">
              <a:lnSpc>
                <a:spcPct val="150000"/>
              </a:lnSpc>
              <a:buFont typeface="+mj-lt"/>
              <a:buAutoNum type="arabicPeriod"/>
            </a:pPr>
            <a:r>
              <a:rPr lang="nl-NL" sz="1200" dirty="0">
                <a:latin typeface="Calibri" panose="020F0502020204030204" pitchFamily="34" charset="0"/>
                <a:cs typeface="Calibri" panose="020F0502020204030204" pitchFamily="34" charset="0"/>
              </a:rPr>
              <a:t>Vergelijk de karaktereigenschappen die je gevonden hebt met de karaktereigenschappen die je medeleerling heeft </a:t>
            </a:r>
            <a:br>
              <a:rPr lang="nl-NL" sz="1200" dirty="0">
                <a:latin typeface="Calibri" panose="020F0502020204030204" pitchFamily="34" charset="0"/>
                <a:cs typeface="Calibri" panose="020F0502020204030204" pitchFamily="34" charset="0"/>
              </a:rPr>
            </a:br>
            <a:r>
              <a:rPr lang="nl-NL" sz="1200" dirty="0">
                <a:latin typeface="Calibri" panose="020F0502020204030204" pitchFamily="34" charset="0"/>
                <a:cs typeface="Calibri" panose="020F0502020204030204" pitchFamily="34" charset="0"/>
              </a:rPr>
              <a:t>opgeschreven.</a:t>
            </a:r>
          </a:p>
          <a:p>
            <a:pPr marL="342900" lvl="0" indent="-342900">
              <a:lnSpc>
                <a:spcPct val="150000"/>
              </a:lnSpc>
              <a:buFont typeface="+mj-lt"/>
              <a:buAutoNum type="arabicPeriod"/>
            </a:pPr>
            <a:r>
              <a:rPr lang="nl-NL" sz="1200" dirty="0">
                <a:latin typeface="Calibri" panose="020F0502020204030204" pitchFamily="34" charset="0"/>
                <a:cs typeface="Calibri" panose="020F0502020204030204" pitchFamily="34" charset="0"/>
              </a:rPr>
              <a:t>Bedenk samen op welke manier deze held een voorbeeld was voor de negentiende-eeuwse lezer.</a:t>
            </a:r>
          </a:p>
          <a:p>
            <a:pPr marL="342900" lvl="0" indent="-342900">
              <a:lnSpc>
                <a:spcPct val="150000"/>
              </a:lnSpc>
              <a:buFont typeface="+mj-lt"/>
              <a:buAutoNum type="arabicPeriod"/>
            </a:pPr>
            <a:r>
              <a:rPr lang="nl-NL" sz="1200" dirty="0">
                <a:latin typeface="Calibri" panose="020F0502020204030204" pitchFamily="34" charset="0"/>
                <a:cs typeface="Calibri" panose="020F0502020204030204" pitchFamily="34" charset="0"/>
              </a:rPr>
              <a:t>Schrijf dit in drie zinnen op in je schrift.</a:t>
            </a:r>
          </a:p>
          <a:p>
            <a:pPr marL="1999884" lvl="4" indent="-171450">
              <a:lnSpc>
                <a:spcPct val="150000"/>
              </a:lnSpc>
              <a:buFont typeface="Arial" panose="020B0604020202020204" pitchFamily="34" charset="0"/>
              <a:buChar char="•"/>
            </a:pPr>
            <a:endParaRPr lang="nl-NL" sz="1200" dirty="0">
              <a:latin typeface="Calibri" panose="020F0502020204030204" pitchFamily="34" charset="0"/>
              <a:cs typeface="Calibri" panose="020F0502020204030204" pitchFamily="34" charset="0"/>
            </a:endParaRPr>
          </a:p>
        </p:txBody>
      </p:sp>
      <p:sp>
        <p:nvSpPr>
          <p:cNvPr id="4" name="Tijdelijke aanduiding voor tekst 3">
            <a:extLst>
              <a:ext uri="{FF2B5EF4-FFF2-40B4-BE49-F238E27FC236}">
                <a16:creationId xmlns:a16="http://schemas.microsoft.com/office/drawing/2014/main" id="{86E4C8EB-FE65-E14A-E519-A0E89E9E869C}"/>
              </a:ext>
            </a:extLst>
          </p:cNvPr>
          <p:cNvSpPr>
            <a:spLocks noGrp="1"/>
          </p:cNvSpPr>
          <p:nvPr>
            <p:ph type="title" idx="4294967295"/>
          </p:nvPr>
        </p:nvSpPr>
        <p:spPr>
          <a:xfrm>
            <a:off x="0" y="123478"/>
            <a:ext cx="9144000" cy="5760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kumimoji="0" lang="nl-NL" sz="3600" b="0" i="0" u="none" strike="noStrike" kern="1200" cap="none" spc="0" normalizeH="0" baseline="0" noProof="0" dirty="0">
                <a:ln>
                  <a:noFill/>
                </a:ln>
                <a:solidFill>
                  <a:schemeClr val="bg1"/>
                </a:solidFill>
                <a:effectLst/>
                <a:uLnTx/>
                <a:uFillTx/>
                <a:latin typeface="Garamond" panose="02020404030301010803" pitchFamily="18" charset="0"/>
                <a:ea typeface="+mj-ea"/>
                <a:cs typeface="Arial" pitchFamily="34" charset="0"/>
              </a:rPr>
              <a:t>Opdracht 3</a:t>
            </a:r>
          </a:p>
        </p:txBody>
      </p:sp>
    </p:spTree>
    <p:extLst>
      <p:ext uri="{BB962C8B-B14F-4D97-AF65-F5344CB8AC3E}">
        <p14:creationId xmlns:p14="http://schemas.microsoft.com/office/powerpoint/2010/main" val="7468746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64005B09-80EE-B4CC-6052-391C69C14AF9}"/>
              </a:ext>
            </a:extLst>
          </p:cNvPr>
          <p:cNvSpPr>
            <a:spLocks noGrp="1"/>
          </p:cNvSpPr>
          <p:nvPr>
            <p:ph type="title" idx="4294967295"/>
          </p:nvPr>
        </p:nvSpPr>
        <p:spPr>
          <a:xfrm>
            <a:off x="3419872" y="2139702"/>
            <a:ext cx="5724128" cy="5760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1" hangingPunct="1">
              <a:lnSpc>
                <a:spcPct val="100000"/>
              </a:lnSpc>
              <a:spcBef>
                <a:spcPct val="20000"/>
              </a:spcBef>
              <a:spcAft>
                <a:spcPts val="0"/>
              </a:spcAft>
              <a:buClrTx/>
              <a:buSzTx/>
              <a:buFont typeface="Arial" pitchFamily="34" charset="0"/>
              <a:buNone/>
              <a:tabLst/>
              <a:defRPr/>
            </a:pPr>
            <a:r>
              <a:rPr kumimoji="0" lang="nl-NL" sz="3600" b="0" i="0" u="none" strike="noStrike" kern="1200" cap="none" spc="0" normalizeH="0" baseline="0" noProof="0" dirty="0">
                <a:ln>
                  <a:noFill/>
                </a:ln>
                <a:solidFill>
                  <a:schemeClr val="bg1"/>
                </a:solidFill>
                <a:effectLst/>
                <a:uLnTx/>
                <a:uFillTx/>
                <a:latin typeface="Garamond" panose="02020404030301010803" pitchFamily="18" charset="0"/>
                <a:ea typeface="+mn-ea"/>
                <a:cs typeface="Calibri" panose="020F0502020204030204" pitchFamily="34" charset="0"/>
              </a:rPr>
              <a:t>Afsluiting les 3</a:t>
            </a:r>
          </a:p>
        </p:txBody>
      </p:sp>
      <p:sp>
        <p:nvSpPr>
          <p:cNvPr id="6" name="Tekstvak 5">
            <a:extLst>
              <a:ext uri="{FF2B5EF4-FFF2-40B4-BE49-F238E27FC236}">
                <a16:creationId xmlns:a16="http://schemas.microsoft.com/office/drawing/2014/main" id="{78FB9E04-0D2C-AE74-C275-407EE1614748}"/>
              </a:ext>
            </a:extLst>
          </p:cNvPr>
          <p:cNvSpPr txBox="1"/>
          <p:nvPr/>
        </p:nvSpPr>
        <p:spPr>
          <a:xfrm>
            <a:off x="3419872" y="2787774"/>
            <a:ext cx="5112568" cy="792846"/>
          </a:xfrm>
          <a:prstGeom prst="rect">
            <a:avLst/>
          </a:prstGeom>
          <a:noFill/>
        </p:spPr>
        <p:txBody>
          <a:bodyPr wrap="square" rtlCol="0">
            <a:spAutoFit/>
          </a:bodyPr>
          <a:lstStyle/>
          <a:p>
            <a:pPr>
              <a:lnSpc>
                <a:spcPct val="150000"/>
              </a:lnSpc>
            </a:pPr>
            <a:r>
              <a:rPr lang="nl-NL" sz="1600" b="1" dirty="0">
                <a:solidFill>
                  <a:schemeClr val="bg1"/>
                </a:solidFill>
                <a:latin typeface="Calibri" panose="020F0502020204030204" pitchFamily="34" charset="0"/>
                <a:cs typeface="Calibri" panose="020F0502020204030204" pitchFamily="34" charset="0"/>
              </a:rPr>
              <a:t>Huiswerk</a:t>
            </a:r>
            <a:r>
              <a:rPr lang="nl-NL" sz="1600" dirty="0">
                <a:solidFill>
                  <a:schemeClr val="bg1"/>
                </a:solidFill>
                <a:latin typeface="Calibri" panose="020F0502020204030204" pitchFamily="34" charset="0"/>
                <a:cs typeface="Calibri" panose="020F0502020204030204" pitchFamily="34" charset="0"/>
              </a:rPr>
              <a:t>: maak opdracht 3 af</a:t>
            </a:r>
          </a:p>
          <a:p>
            <a:pPr>
              <a:lnSpc>
                <a:spcPct val="150000"/>
              </a:lnSpc>
            </a:pPr>
            <a:r>
              <a:rPr lang="nl-NL" sz="1600" b="1" dirty="0">
                <a:solidFill>
                  <a:schemeClr val="bg1"/>
                </a:solidFill>
                <a:latin typeface="Calibri" panose="020F0502020204030204" pitchFamily="34" charset="0"/>
                <a:cs typeface="Calibri" panose="020F0502020204030204" pitchFamily="34" charset="0"/>
              </a:rPr>
              <a:t>Volgende les</a:t>
            </a:r>
            <a:r>
              <a:rPr lang="nl-NL" sz="1600" dirty="0">
                <a:solidFill>
                  <a:schemeClr val="bg1"/>
                </a:solidFill>
                <a:latin typeface="Calibri" panose="020F0502020204030204" pitchFamily="34" charset="0"/>
                <a:cs typeface="Calibri" panose="020F0502020204030204" pitchFamily="34" charset="0"/>
              </a:rPr>
              <a:t>: verder met ‘identiteit’</a:t>
            </a:r>
          </a:p>
        </p:txBody>
      </p:sp>
    </p:spTree>
    <p:extLst>
      <p:ext uri="{BB962C8B-B14F-4D97-AF65-F5344CB8AC3E}">
        <p14:creationId xmlns:p14="http://schemas.microsoft.com/office/powerpoint/2010/main" val="4081190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pPr lvl="0"/>
            <a:r>
              <a:rPr lang="en-US" altLang="ko-KR" sz="1800" dirty="0"/>
              <a:t>Les 4</a:t>
            </a:r>
          </a:p>
        </p:txBody>
      </p:sp>
      <p:sp>
        <p:nvSpPr>
          <p:cNvPr id="2" name="Text Placeholder 1"/>
          <p:cNvSpPr>
            <a:spLocks noGrp="1"/>
          </p:cNvSpPr>
          <p:nvPr>
            <p:ph type="title" idx="4294967295"/>
          </p:nvPr>
        </p:nvSpPr>
        <p:spPr>
          <a:xfrm>
            <a:off x="3419872" y="2139702"/>
            <a:ext cx="5724128" cy="5760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1" hangingPunct="1">
              <a:lnSpc>
                <a:spcPct val="100000"/>
              </a:lnSpc>
              <a:spcBef>
                <a:spcPct val="20000"/>
              </a:spcBef>
              <a:spcAft>
                <a:spcPts val="0"/>
              </a:spcAft>
              <a:buClrTx/>
              <a:buSzTx/>
              <a:buFont typeface="Arial" pitchFamily="34" charset="0"/>
              <a:buNone/>
              <a:tabLst/>
              <a:defRPr/>
            </a:pPr>
            <a:r>
              <a:rPr kumimoji="0" lang="en-US" altLang="ko-KR" sz="3600" b="0" i="0" u="none" strike="noStrike" kern="1200" cap="none" spc="0" normalizeH="0" baseline="0" noProof="0" dirty="0" err="1">
                <a:ln>
                  <a:noFill/>
                </a:ln>
                <a:solidFill>
                  <a:schemeClr val="bg1"/>
                </a:solidFill>
                <a:effectLst/>
                <a:uLnTx/>
                <a:uFillTx/>
                <a:latin typeface="Garamond" panose="02020404030301010803" pitchFamily="18" charset="0"/>
                <a:ea typeface="+mn-ea"/>
                <a:cs typeface="Calibri" panose="020F0502020204030204" pitchFamily="34" charset="0"/>
              </a:rPr>
              <a:t>Identiteit</a:t>
            </a:r>
            <a:endParaRPr kumimoji="0" lang="ko-KR" altLang="en-US" sz="3600" b="0" i="0" u="none" strike="noStrike" kern="1200" cap="none" spc="0" normalizeH="0" baseline="0" noProof="0" dirty="0">
              <a:ln>
                <a:noFill/>
              </a:ln>
              <a:solidFill>
                <a:schemeClr val="bg1"/>
              </a:solidFill>
              <a:effectLst/>
              <a:uLnTx/>
              <a:uFillTx/>
              <a:latin typeface="Garamond" panose="02020404030301010803" pitchFamily="18" charset="0"/>
              <a:ea typeface="+mn-ea"/>
              <a:cs typeface="Calibri" panose="020F0502020204030204" pitchFamily="34" charset="0"/>
            </a:endParaRPr>
          </a:p>
        </p:txBody>
      </p:sp>
    </p:spTree>
    <p:extLst>
      <p:ext uri="{BB962C8B-B14F-4D97-AF65-F5344CB8AC3E}">
        <p14:creationId xmlns:p14="http://schemas.microsoft.com/office/powerpoint/2010/main" val="32385544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pPr lvl="0"/>
            <a:r>
              <a:rPr lang="en-US" altLang="ko-KR" sz="1800" dirty="0"/>
              <a:t>Les 4</a:t>
            </a:r>
          </a:p>
        </p:txBody>
      </p:sp>
      <p:sp>
        <p:nvSpPr>
          <p:cNvPr id="5" name="Tekstvak 4">
            <a:extLst>
              <a:ext uri="{FF2B5EF4-FFF2-40B4-BE49-F238E27FC236}">
                <a16:creationId xmlns:a16="http://schemas.microsoft.com/office/drawing/2014/main" id="{3BA895E4-1DB0-2D93-A53D-36A4924631E2}"/>
              </a:ext>
            </a:extLst>
          </p:cNvPr>
          <p:cNvSpPr txBox="1"/>
          <p:nvPr/>
        </p:nvSpPr>
        <p:spPr>
          <a:xfrm>
            <a:off x="3167336" y="3276590"/>
            <a:ext cx="5437112" cy="1436291"/>
          </a:xfrm>
          <a:prstGeom prst="rect">
            <a:avLst/>
          </a:prstGeom>
          <a:noFill/>
        </p:spPr>
        <p:txBody>
          <a:bodyPr wrap="square" rtlCol="0">
            <a:spAutoFit/>
          </a:bodyPr>
          <a:lstStyle/>
          <a:p>
            <a:pPr algn="just">
              <a:spcAft>
                <a:spcPts val="400"/>
              </a:spcAft>
            </a:pPr>
            <a:r>
              <a:rPr lang="nl-NL" sz="1200" dirty="0">
                <a:effectLst/>
                <a:latin typeface="Calibri" panose="020F0502020204030204" pitchFamily="34" charset="0"/>
                <a:ea typeface="Georgia" panose="02040502050405020303" pitchFamily="18" charset="0"/>
                <a:cs typeface="Calibri" panose="020F0502020204030204" pitchFamily="34" charset="0"/>
              </a:rPr>
              <a:t>Leerdoelen:</a:t>
            </a:r>
            <a:endParaRPr lang="nl-NL" sz="12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buFont typeface="Symbol" pitchFamily="2" charset="2"/>
              <a:buChar char=""/>
            </a:pPr>
            <a:r>
              <a:rPr lang="nl-NL" sz="1200" dirty="0">
                <a:effectLst/>
                <a:latin typeface="Calibri" panose="020F0502020204030204" pitchFamily="34" charset="0"/>
                <a:ea typeface="Georgia" panose="02040502050405020303" pitchFamily="18" charset="0"/>
                <a:cs typeface="Calibri" panose="020F0502020204030204" pitchFamily="34" charset="0"/>
              </a:rPr>
              <a:t>je maakt kennis met het begrip identiteit in relatie tot het nationalisme;</a:t>
            </a:r>
          </a:p>
          <a:p>
            <a:pPr marL="342900" lvl="0" indent="-342900">
              <a:buFont typeface="Symbol" pitchFamily="2" charset="2"/>
              <a:buChar char=""/>
            </a:pPr>
            <a:r>
              <a:rPr lang="nl-NL" sz="1200" dirty="0">
                <a:effectLst/>
                <a:latin typeface="Calibri" panose="020F0502020204030204" pitchFamily="34" charset="0"/>
                <a:ea typeface="Georgia" panose="02040502050405020303" pitchFamily="18" charset="0"/>
                <a:cs typeface="Calibri" panose="020F0502020204030204" pitchFamily="34" charset="0"/>
              </a:rPr>
              <a:t>je begrijpt de relatie tussen identiteitsvorming, representatie en oppositie op </a:t>
            </a:r>
            <a:br>
              <a:rPr lang="nl-NL" sz="1200" dirty="0">
                <a:effectLst/>
                <a:latin typeface="Calibri" panose="020F0502020204030204" pitchFamily="34" charset="0"/>
                <a:ea typeface="Georgia" panose="02040502050405020303" pitchFamily="18" charset="0"/>
                <a:cs typeface="Calibri" panose="020F0502020204030204" pitchFamily="34" charset="0"/>
              </a:rPr>
            </a:br>
            <a:r>
              <a:rPr lang="nl-NL" sz="1200" dirty="0">
                <a:effectLst/>
                <a:latin typeface="Calibri" panose="020F0502020204030204" pitchFamily="34" charset="0"/>
                <a:ea typeface="Georgia" panose="02040502050405020303" pitchFamily="18" charset="0"/>
                <a:cs typeface="Calibri" panose="020F0502020204030204" pitchFamily="34" charset="0"/>
              </a:rPr>
              <a:t>een basaal niveau;</a:t>
            </a:r>
          </a:p>
          <a:p>
            <a:pPr marL="342900" lvl="0" indent="-342900">
              <a:buFont typeface="Symbol" pitchFamily="2" charset="2"/>
              <a:buChar char=""/>
            </a:pPr>
            <a:r>
              <a:rPr lang="nl-NL" sz="1200" dirty="0">
                <a:effectLst/>
                <a:latin typeface="Calibri" panose="020F0502020204030204" pitchFamily="34" charset="0"/>
                <a:ea typeface="Georgia" panose="02040502050405020303" pitchFamily="18" charset="0"/>
                <a:cs typeface="Calibri" panose="020F0502020204030204" pitchFamily="34" charset="0"/>
              </a:rPr>
              <a:t>je onderzoekt de verschillen tussen identiteitsvorming nu en in de negentiende eeuw;</a:t>
            </a:r>
          </a:p>
          <a:p>
            <a:pPr marL="342900" lvl="0" indent="-342900">
              <a:buFont typeface="Symbol" pitchFamily="2" charset="2"/>
              <a:buChar char=""/>
            </a:pPr>
            <a:r>
              <a:rPr lang="nl-NL" sz="1200" dirty="0">
                <a:effectLst/>
                <a:latin typeface="Calibri" panose="020F0502020204030204" pitchFamily="34" charset="0"/>
                <a:ea typeface="Georgia" panose="02040502050405020303" pitchFamily="18" charset="0"/>
                <a:cs typeface="Calibri" panose="020F0502020204030204" pitchFamily="34" charset="0"/>
              </a:rPr>
              <a:t>je verkent het genre van moppen.</a:t>
            </a:r>
          </a:p>
        </p:txBody>
      </p:sp>
      <p:sp>
        <p:nvSpPr>
          <p:cNvPr id="4" name="Titel 3">
            <a:extLst>
              <a:ext uri="{FF2B5EF4-FFF2-40B4-BE49-F238E27FC236}">
                <a16:creationId xmlns:a16="http://schemas.microsoft.com/office/drawing/2014/main" id="{AA8ADD9B-79F1-7481-483C-EDCC1610E712}"/>
              </a:ext>
            </a:extLst>
          </p:cNvPr>
          <p:cNvSpPr>
            <a:spLocks noGrp="1"/>
          </p:cNvSpPr>
          <p:nvPr>
            <p:ph type="title" idx="4294967295"/>
          </p:nvPr>
        </p:nvSpPr>
        <p:spPr>
          <a:xfrm>
            <a:off x="628650" y="-993775"/>
            <a:ext cx="7886700" cy="993775"/>
          </a:xfrm>
          <a:prstGeom prst="rect">
            <a:avLst/>
          </a:prstGeom>
        </p:spPr>
        <p:txBody>
          <a:bodyPr anchor="b"/>
          <a:lstStyle/>
          <a:p>
            <a:r>
              <a:rPr lang="nl-NL" dirty="0">
                <a:noFill/>
              </a:rPr>
              <a:t>Leerdoelen les 4</a:t>
            </a:r>
          </a:p>
        </p:txBody>
      </p:sp>
      <p:sp>
        <p:nvSpPr>
          <p:cNvPr id="2" name="Text Placeholder 1"/>
          <p:cNvSpPr>
            <a:spLocks noGrp="1"/>
          </p:cNvSpPr>
          <p:nvPr>
            <p:ph type="body" sz="quarter" idx="10"/>
          </p:nvPr>
        </p:nvSpPr>
        <p:spPr/>
        <p:txBody>
          <a:bodyPr/>
          <a:lstStyle/>
          <a:p>
            <a:r>
              <a:rPr lang="en-US" altLang="ko-KR" dirty="0" err="1"/>
              <a:t>Identiteit</a:t>
            </a:r>
            <a:endParaRPr lang="ko-KR" altLang="en-US" dirty="0"/>
          </a:p>
        </p:txBody>
      </p:sp>
    </p:spTree>
    <p:extLst>
      <p:ext uri="{BB962C8B-B14F-4D97-AF65-F5344CB8AC3E}">
        <p14:creationId xmlns:p14="http://schemas.microsoft.com/office/powerpoint/2010/main" val="28746611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jdelijke aanduiding voor tekst 46">
            <a:extLst>
              <a:ext uri="{FF2B5EF4-FFF2-40B4-BE49-F238E27FC236}">
                <a16:creationId xmlns:a16="http://schemas.microsoft.com/office/drawing/2014/main" id="{FFB9C3C6-437D-888C-E0CF-3C10592AA28F}"/>
              </a:ext>
            </a:extLst>
          </p:cNvPr>
          <p:cNvSpPr>
            <a:spLocks noGrp="1"/>
          </p:cNvSpPr>
          <p:nvPr>
            <p:ph type="body" sz="quarter" idx="11"/>
          </p:nvPr>
        </p:nvSpPr>
        <p:spPr/>
        <p:txBody>
          <a:bodyPr/>
          <a:lstStyle/>
          <a:p>
            <a:r>
              <a:rPr lang="nl-NL" sz="1600" dirty="0"/>
              <a:t>Les 4</a:t>
            </a:r>
          </a:p>
        </p:txBody>
      </p:sp>
      <p:sp>
        <p:nvSpPr>
          <p:cNvPr id="20" name="Text Placeholder 1">
            <a:extLst>
              <a:ext uri="{FF2B5EF4-FFF2-40B4-BE49-F238E27FC236}">
                <a16:creationId xmlns:a16="http://schemas.microsoft.com/office/drawing/2014/main" id="{CB04063E-FB5B-5A25-3197-65DAEBA04376}"/>
              </a:ext>
            </a:extLst>
          </p:cNvPr>
          <p:cNvSpPr txBox="1">
            <a:spLocks/>
          </p:cNvSpPr>
          <p:nvPr/>
        </p:nvSpPr>
        <p:spPr>
          <a:xfrm>
            <a:off x="0" y="123478"/>
            <a:ext cx="9144000" cy="576064"/>
          </a:xfrm>
          <a:prstGeom prst="rect">
            <a:avLst/>
          </a:prstGeom>
        </p:spPr>
        <p:txBody>
          <a:bodyPr anchor="ctr"/>
          <a:lstStyle>
            <a:lvl1pPr marL="0" indent="0" algn="ctr" defTabSz="914400" rtl="0" eaLnBrk="1" latinLnBrk="1" hangingPunct="1">
              <a:spcBef>
                <a:spcPct val="20000"/>
              </a:spcBef>
              <a:buFont typeface="Arial" pitchFamily="34" charset="0"/>
              <a:buNone/>
              <a:defRPr sz="3600" b="0" kern="1200" baseline="0">
                <a:solidFill>
                  <a:schemeClr val="tx1"/>
                </a:solidFill>
                <a:latin typeface="Garamond" panose="02020404030301010803" pitchFamily="18" charset="0"/>
                <a:ea typeface="+mn-ea"/>
                <a:cs typeface="Calibri" panose="020F0502020204030204" pitchFamily="34"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endParaRPr lang="ko-KR" altLang="en-US" dirty="0"/>
          </a:p>
        </p:txBody>
      </p:sp>
      <p:grpSp>
        <p:nvGrpSpPr>
          <p:cNvPr id="22" name="Group 4">
            <a:extLst>
              <a:ext uri="{FF2B5EF4-FFF2-40B4-BE49-F238E27FC236}">
                <a16:creationId xmlns:a16="http://schemas.microsoft.com/office/drawing/2014/main" id="{38721FD9-C8BA-1ABC-F1E3-596D6C72E357}"/>
              </a:ext>
              <a:ext uri="{C183D7F6-B498-43B3-948B-1728B52AA6E4}">
                <adec:decorative xmlns:adec="http://schemas.microsoft.com/office/drawing/2017/decorative" val="1"/>
              </a:ext>
            </a:extLst>
          </p:cNvPr>
          <p:cNvGrpSpPr/>
          <p:nvPr/>
        </p:nvGrpSpPr>
        <p:grpSpPr>
          <a:xfrm>
            <a:off x="794157" y="1457301"/>
            <a:ext cx="1182045" cy="1323439"/>
            <a:chOff x="1619672" y="1176978"/>
            <a:chExt cx="1182045" cy="1323439"/>
          </a:xfrm>
        </p:grpSpPr>
        <p:sp>
          <p:nvSpPr>
            <p:cNvPr id="23" name="Rectangle 3">
              <a:extLst>
                <a:ext uri="{FF2B5EF4-FFF2-40B4-BE49-F238E27FC236}">
                  <a16:creationId xmlns:a16="http://schemas.microsoft.com/office/drawing/2014/main" id="{D79C8B12-4398-E7DB-8CB8-057AEC44667C}"/>
                </a:ext>
              </a:extLst>
            </p:cNvPr>
            <p:cNvSpPr/>
            <p:nvPr/>
          </p:nvSpPr>
          <p:spPr>
            <a:xfrm>
              <a:off x="1619672" y="1491630"/>
              <a:ext cx="936104" cy="7200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4" name="TextBox 5">
              <a:extLst>
                <a:ext uri="{FF2B5EF4-FFF2-40B4-BE49-F238E27FC236}">
                  <a16:creationId xmlns:a16="http://schemas.microsoft.com/office/drawing/2014/main" id="{83EE02E2-A4F3-1507-33E2-0DC4BD81EF54}"/>
                </a:ext>
              </a:extLst>
            </p:cNvPr>
            <p:cNvSpPr txBox="1"/>
            <p:nvPr/>
          </p:nvSpPr>
          <p:spPr>
            <a:xfrm>
              <a:off x="2082091" y="1176978"/>
              <a:ext cx="719626" cy="1323439"/>
            </a:xfrm>
            <a:prstGeom prst="rect">
              <a:avLst/>
            </a:prstGeom>
            <a:noFill/>
          </p:spPr>
          <p:txBody>
            <a:bodyPr wrap="square" rtlCol="0" anchor="ctr">
              <a:spAutoFit/>
            </a:bodyPr>
            <a:lstStyle/>
            <a:p>
              <a:pPr algn="ctr"/>
              <a:r>
                <a:rPr lang="en-US" altLang="ko-KR" sz="8000" b="1" dirty="0">
                  <a:solidFill>
                    <a:schemeClr val="bg1"/>
                  </a:solidFill>
                  <a:cs typeface="Arial" pitchFamily="34" charset="0"/>
                </a:rPr>
                <a:t>1</a:t>
              </a:r>
              <a:endParaRPr lang="ko-KR" altLang="en-US" sz="8000" b="1" dirty="0">
                <a:solidFill>
                  <a:schemeClr val="bg1"/>
                </a:solidFill>
                <a:cs typeface="Arial" pitchFamily="34" charset="0"/>
              </a:endParaRPr>
            </a:p>
          </p:txBody>
        </p:sp>
      </p:grpSp>
      <p:grpSp>
        <p:nvGrpSpPr>
          <p:cNvPr id="25" name="Group 13">
            <a:extLst>
              <a:ext uri="{FF2B5EF4-FFF2-40B4-BE49-F238E27FC236}">
                <a16:creationId xmlns:a16="http://schemas.microsoft.com/office/drawing/2014/main" id="{D79F2AF4-E0A2-141A-73EA-29917D72A4F1}"/>
              </a:ext>
              <a:ext uri="{C183D7F6-B498-43B3-948B-1728B52AA6E4}">
                <adec:decorative xmlns:adec="http://schemas.microsoft.com/office/drawing/2017/decorative" val="1"/>
              </a:ext>
            </a:extLst>
          </p:cNvPr>
          <p:cNvGrpSpPr/>
          <p:nvPr/>
        </p:nvGrpSpPr>
        <p:grpSpPr>
          <a:xfrm>
            <a:off x="4695355" y="1464335"/>
            <a:ext cx="1212497" cy="1323439"/>
            <a:chOff x="3371720" y="1473816"/>
            <a:chExt cx="1212497" cy="1323439"/>
          </a:xfrm>
        </p:grpSpPr>
        <p:sp>
          <p:nvSpPr>
            <p:cNvPr id="27" name="Rectangle 7">
              <a:extLst>
                <a:ext uri="{FF2B5EF4-FFF2-40B4-BE49-F238E27FC236}">
                  <a16:creationId xmlns:a16="http://schemas.microsoft.com/office/drawing/2014/main" id="{26C1CD59-BF81-BEBB-2F91-CBCB0346625F}"/>
                </a:ext>
              </a:extLst>
            </p:cNvPr>
            <p:cNvSpPr/>
            <p:nvPr/>
          </p:nvSpPr>
          <p:spPr>
            <a:xfrm>
              <a:off x="3371720" y="1792540"/>
              <a:ext cx="936000"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28" name="TextBox 8">
              <a:extLst>
                <a:ext uri="{FF2B5EF4-FFF2-40B4-BE49-F238E27FC236}">
                  <a16:creationId xmlns:a16="http://schemas.microsoft.com/office/drawing/2014/main" id="{4020CFD3-C9FD-2800-24E9-38C5DCA48B90}"/>
                </a:ext>
              </a:extLst>
            </p:cNvPr>
            <p:cNvSpPr txBox="1"/>
            <p:nvPr/>
          </p:nvSpPr>
          <p:spPr>
            <a:xfrm>
              <a:off x="3864591" y="1473816"/>
              <a:ext cx="719626" cy="1323439"/>
            </a:xfrm>
            <a:prstGeom prst="rect">
              <a:avLst/>
            </a:prstGeom>
            <a:noFill/>
          </p:spPr>
          <p:txBody>
            <a:bodyPr wrap="square" rtlCol="0" anchor="ctr">
              <a:spAutoFit/>
            </a:bodyPr>
            <a:lstStyle/>
            <a:p>
              <a:pPr algn="ctr"/>
              <a:r>
                <a:rPr lang="en-US" altLang="ko-KR" sz="8000" b="1" dirty="0">
                  <a:solidFill>
                    <a:schemeClr val="bg1"/>
                  </a:solidFill>
                  <a:cs typeface="Arial" pitchFamily="34" charset="0"/>
                </a:rPr>
                <a:t>2</a:t>
              </a:r>
              <a:endParaRPr lang="ko-KR" altLang="en-US" sz="8000" b="1" dirty="0">
                <a:solidFill>
                  <a:schemeClr val="bg1"/>
                </a:solidFill>
                <a:cs typeface="Arial" pitchFamily="34" charset="0"/>
              </a:endParaRPr>
            </a:p>
          </p:txBody>
        </p:sp>
      </p:grpSp>
      <p:grpSp>
        <p:nvGrpSpPr>
          <p:cNvPr id="30" name="Group 14">
            <a:extLst>
              <a:ext uri="{FF2B5EF4-FFF2-40B4-BE49-F238E27FC236}">
                <a16:creationId xmlns:a16="http://schemas.microsoft.com/office/drawing/2014/main" id="{6589659E-2D05-6E73-5CF6-1F3A3997F135}"/>
              </a:ext>
              <a:ext uri="{C183D7F6-B498-43B3-948B-1728B52AA6E4}">
                <adec:decorative xmlns:adec="http://schemas.microsoft.com/office/drawing/2017/decorative" val="1"/>
              </a:ext>
            </a:extLst>
          </p:cNvPr>
          <p:cNvGrpSpPr/>
          <p:nvPr/>
        </p:nvGrpSpPr>
        <p:grpSpPr>
          <a:xfrm>
            <a:off x="801472" y="3010832"/>
            <a:ext cx="1211054" cy="1323439"/>
            <a:chOff x="5148064" y="1783153"/>
            <a:chExt cx="1211054" cy="1323439"/>
          </a:xfrm>
        </p:grpSpPr>
        <p:sp>
          <p:nvSpPr>
            <p:cNvPr id="31" name="Rectangle 9">
              <a:extLst>
                <a:ext uri="{FF2B5EF4-FFF2-40B4-BE49-F238E27FC236}">
                  <a16:creationId xmlns:a16="http://schemas.microsoft.com/office/drawing/2014/main" id="{642276CC-6453-CD1B-23FE-D100A57EF218}"/>
                </a:ext>
              </a:extLst>
            </p:cNvPr>
            <p:cNvSpPr/>
            <p:nvPr/>
          </p:nvSpPr>
          <p:spPr>
            <a:xfrm>
              <a:off x="5148064" y="2093450"/>
              <a:ext cx="936000" cy="7200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33" name="TextBox 10">
              <a:extLst>
                <a:ext uri="{FF2B5EF4-FFF2-40B4-BE49-F238E27FC236}">
                  <a16:creationId xmlns:a16="http://schemas.microsoft.com/office/drawing/2014/main" id="{5FD7D924-6FAA-D05E-29CE-19FBB40B3CD9}"/>
                </a:ext>
              </a:extLst>
            </p:cNvPr>
            <p:cNvSpPr txBox="1"/>
            <p:nvPr/>
          </p:nvSpPr>
          <p:spPr>
            <a:xfrm>
              <a:off x="5639492" y="1783153"/>
              <a:ext cx="719626" cy="1323439"/>
            </a:xfrm>
            <a:prstGeom prst="rect">
              <a:avLst/>
            </a:prstGeom>
            <a:noFill/>
          </p:spPr>
          <p:txBody>
            <a:bodyPr wrap="square" rtlCol="0" anchor="ctr">
              <a:spAutoFit/>
            </a:bodyPr>
            <a:lstStyle/>
            <a:p>
              <a:pPr algn="ctr"/>
              <a:r>
                <a:rPr lang="en-US" altLang="ko-KR" sz="8000" b="1" dirty="0">
                  <a:solidFill>
                    <a:schemeClr val="bg1"/>
                  </a:solidFill>
                  <a:cs typeface="Arial" pitchFamily="34" charset="0"/>
                </a:rPr>
                <a:t>3</a:t>
              </a:r>
              <a:endParaRPr lang="ko-KR" altLang="en-US" sz="8000" b="1" dirty="0">
                <a:solidFill>
                  <a:schemeClr val="bg1"/>
                </a:solidFill>
                <a:cs typeface="Arial" pitchFamily="34" charset="0"/>
              </a:endParaRPr>
            </a:p>
          </p:txBody>
        </p:sp>
      </p:grpSp>
      <p:sp>
        <p:nvSpPr>
          <p:cNvPr id="38" name="Rectangle 9">
            <a:extLst>
              <a:ext uri="{FF2B5EF4-FFF2-40B4-BE49-F238E27FC236}">
                <a16:creationId xmlns:a16="http://schemas.microsoft.com/office/drawing/2014/main" id="{845C9E73-F975-DAF6-4F1E-8D02B5341ECB}"/>
              </a:ext>
              <a:ext uri="{C183D7F6-B498-43B3-948B-1728B52AA6E4}">
                <adec:decorative xmlns:adec="http://schemas.microsoft.com/office/drawing/2017/decorative" val="1"/>
              </a:ext>
            </a:extLst>
          </p:cNvPr>
          <p:cNvSpPr/>
          <p:nvPr/>
        </p:nvSpPr>
        <p:spPr>
          <a:xfrm>
            <a:off x="949578" y="1989242"/>
            <a:ext cx="292306" cy="273624"/>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9" name="TextBox 22">
            <a:extLst>
              <a:ext uri="{FF2B5EF4-FFF2-40B4-BE49-F238E27FC236}">
                <a16:creationId xmlns:a16="http://schemas.microsoft.com/office/drawing/2014/main" id="{6B8E481B-969B-2638-3C59-862422750471}"/>
              </a:ext>
            </a:extLst>
          </p:cNvPr>
          <p:cNvSpPr txBox="1"/>
          <p:nvPr/>
        </p:nvSpPr>
        <p:spPr>
          <a:xfrm>
            <a:off x="1881580" y="1819069"/>
            <a:ext cx="2567065" cy="338554"/>
          </a:xfrm>
          <a:prstGeom prst="rect">
            <a:avLst/>
          </a:prstGeom>
          <a:noFill/>
        </p:spPr>
        <p:txBody>
          <a:bodyPr wrap="square" rtlCol="0">
            <a:spAutoFit/>
          </a:bodyPr>
          <a:lstStyle/>
          <a:p>
            <a:r>
              <a:rPr lang="nl-NL" sz="1600" dirty="0"/>
              <a:t>Nationalisme en identiteit</a:t>
            </a:r>
          </a:p>
        </p:txBody>
      </p:sp>
      <p:sp>
        <p:nvSpPr>
          <p:cNvPr id="40" name="TextBox 25">
            <a:extLst>
              <a:ext uri="{FF2B5EF4-FFF2-40B4-BE49-F238E27FC236}">
                <a16:creationId xmlns:a16="http://schemas.microsoft.com/office/drawing/2014/main" id="{56F74F3F-CC01-8140-4A63-8A0B261F7020}"/>
              </a:ext>
            </a:extLst>
          </p:cNvPr>
          <p:cNvSpPr txBox="1"/>
          <p:nvPr/>
        </p:nvSpPr>
        <p:spPr>
          <a:xfrm>
            <a:off x="1888896" y="3358532"/>
            <a:ext cx="2538720" cy="338554"/>
          </a:xfrm>
          <a:prstGeom prst="rect">
            <a:avLst/>
          </a:prstGeom>
          <a:noFill/>
        </p:spPr>
        <p:txBody>
          <a:bodyPr wrap="square" rtlCol="0">
            <a:spAutoFit/>
          </a:bodyPr>
          <a:lstStyle/>
          <a:p>
            <a:r>
              <a:rPr lang="nl-NL" sz="1600" dirty="0"/>
              <a:t>Afsluiting lessenserie</a:t>
            </a:r>
          </a:p>
        </p:txBody>
      </p:sp>
      <p:sp>
        <p:nvSpPr>
          <p:cNvPr id="43" name="Rectangle 9">
            <a:extLst>
              <a:ext uri="{FF2B5EF4-FFF2-40B4-BE49-F238E27FC236}">
                <a16:creationId xmlns:a16="http://schemas.microsoft.com/office/drawing/2014/main" id="{232F46A9-1818-01DB-B100-64C47322EB94}"/>
              </a:ext>
              <a:ext uri="{C183D7F6-B498-43B3-948B-1728B52AA6E4}">
                <adec:decorative xmlns:adec="http://schemas.microsoft.com/office/drawing/2017/decorative" val="1"/>
              </a:ext>
            </a:extLst>
          </p:cNvPr>
          <p:cNvSpPr/>
          <p:nvPr/>
        </p:nvSpPr>
        <p:spPr>
          <a:xfrm>
            <a:off x="4816470" y="1989242"/>
            <a:ext cx="292306" cy="273624"/>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4" name="Rectangle 9">
            <a:extLst>
              <a:ext uri="{FF2B5EF4-FFF2-40B4-BE49-F238E27FC236}">
                <a16:creationId xmlns:a16="http://schemas.microsoft.com/office/drawing/2014/main" id="{35B7F1C7-A90F-42B8-ECED-CC1EDF7761AE}"/>
              </a:ext>
              <a:ext uri="{C183D7F6-B498-43B3-948B-1728B52AA6E4}">
                <adec:decorative xmlns:adec="http://schemas.microsoft.com/office/drawing/2017/decorative" val="1"/>
              </a:ext>
            </a:extLst>
          </p:cNvPr>
          <p:cNvSpPr/>
          <p:nvPr/>
        </p:nvSpPr>
        <p:spPr>
          <a:xfrm>
            <a:off x="951737" y="3535739"/>
            <a:ext cx="292306" cy="273624"/>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0" name="TextBox 28">
            <a:extLst>
              <a:ext uri="{FF2B5EF4-FFF2-40B4-BE49-F238E27FC236}">
                <a16:creationId xmlns:a16="http://schemas.microsoft.com/office/drawing/2014/main" id="{6516A4A8-08A3-2D2B-EFA5-02FFAB73BB2D}"/>
              </a:ext>
            </a:extLst>
          </p:cNvPr>
          <p:cNvSpPr txBox="1"/>
          <p:nvPr/>
        </p:nvSpPr>
        <p:spPr>
          <a:xfrm>
            <a:off x="5724128" y="1819069"/>
            <a:ext cx="2811460" cy="338554"/>
          </a:xfrm>
          <a:prstGeom prst="rect">
            <a:avLst/>
          </a:prstGeom>
          <a:noFill/>
        </p:spPr>
        <p:txBody>
          <a:bodyPr wrap="square" rtlCol="0">
            <a:spAutoFit/>
          </a:bodyPr>
          <a:lstStyle/>
          <a:p>
            <a:r>
              <a:rPr lang="nl-NL" sz="1600" dirty="0"/>
              <a:t>Opdracht 4</a:t>
            </a:r>
          </a:p>
        </p:txBody>
      </p:sp>
      <p:sp>
        <p:nvSpPr>
          <p:cNvPr id="2" name="Titel 1">
            <a:extLst>
              <a:ext uri="{FF2B5EF4-FFF2-40B4-BE49-F238E27FC236}">
                <a16:creationId xmlns:a16="http://schemas.microsoft.com/office/drawing/2014/main" id="{A2F3B88D-5182-67F6-5703-F89B404CD36C}"/>
              </a:ext>
            </a:extLst>
          </p:cNvPr>
          <p:cNvSpPr>
            <a:spLocks noGrp="1"/>
          </p:cNvSpPr>
          <p:nvPr>
            <p:ph type="title" idx="4294967295"/>
          </p:nvPr>
        </p:nvSpPr>
        <p:spPr>
          <a:xfrm>
            <a:off x="628650" y="-993775"/>
            <a:ext cx="7886700" cy="993775"/>
          </a:xfrm>
          <a:prstGeom prst="rect">
            <a:avLst/>
          </a:prstGeom>
        </p:spPr>
        <p:txBody>
          <a:bodyPr anchor="b"/>
          <a:lstStyle/>
          <a:p>
            <a:r>
              <a:rPr lang="nl-NL" dirty="0">
                <a:noFill/>
              </a:rPr>
              <a:t>Programma les 4</a:t>
            </a:r>
          </a:p>
        </p:txBody>
      </p:sp>
      <p:sp>
        <p:nvSpPr>
          <p:cNvPr id="3" name="Tijdelijke aanduiding voor tekst 2">
            <a:extLst>
              <a:ext uri="{FF2B5EF4-FFF2-40B4-BE49-F238E27FC236}">
                <a16:creationId xmlns:a16="http://schemas.microsoft.com/office/drawing/2014/main" id="{5BA1AEB9-97DA-34A5-CBCB-DA0B3C9DF2CF}"/>
              </a:ext>
            </a:extLst>
          </p:cNvPr>
          <p:cNvSpPr>
            <a:spLocks noGrp="1"/>
          </p:cNvSpPr>
          <p:nvPr>
            <p:ph type="body" sz="quarter" idx="10"/>
          </p:nvPr>
        </p:nvSpPr>
        <p:spPr/>
        <p:txBody>
          <a:bodyPr/>
          <a:lstStyle/>
          <a:p>
            <a:r>
              <a:rPr lang="nl-NL" dirty="0"/>
              <a:t>Programma</a:t>
            </a:r>
          </a:p>
        </p:txBody>
      </p:sp>
    </p:spTree>
    <p:extLst>
      <p:ext uri="{BB962C8B-B14F-4D97-AF65-F5344CB8AC3E}">
        <p14:creationId xmlns:p14="http://schemas.microsoft.com/office/powerpoint/2010/main" val="3178565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E250CBBE-D97E-4920-3A53-849A5E67160B}"/>
              </a:ext>
              <a:ext uri="{C183D7F6-B498-43B3-948B-1728B52AA6E4}">
                <adec:decorative xmlns:adec="http://schemas.microsoft.com/office/drawing/2017/decorative" val="1"/>
              </a:ext>
            </a:extLst>
          </p:cNvPr>
          <p:cNvSpPr/>
          <p:nvPr/>
        </p:nvSpPr>
        <p:spPr>
          <a:xfrm>
            <a:off x="3766926" y="1131590"/>
            <a:ext cx="1597162" cy="401191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extLst>
              <a:ext uri="{C183D7F6-B498-43B3-948B-1728B52AA6E4}">
                <adec:decorative xmlns:adec="http://schemas.microsoft.com/office/drawing/2017/decorative" val="1"/>
              </a:ext>
            </a:extLst>
          </p:cNvPr>
          <p:cNvSpPr/>
          <p:nvPr/>
        </p:nvSpPr>
        <p:spPr>
          <a:xfrm>
            <a:off x="53752" y="2427734"/>
            <a:ext cx="9036496"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5" name="Oval 4">
            <a:extLst>
              <a:ext uri="{C183D7F6-B498-43B3-948B-1728B52AA6E4}">
                <adec:decorative xmlns:adec="http://schemas.microsoft.com/office/drawing/2017/decorative" val="1"/>
              </a:ext>
            </a:extLst>
          </p:cNvPr>
          <p:cNvSpPr/>
          <p:nvPr/>
        </p:nvSpPr>
        <p:spPr>
          <a:xfrm>
            <a:off x="1115616" y="2368096"/>
            <a:ext cx="144016" cy="14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8" name="Oval 7">
            <a:extLst>
              <a:ext uri="{C183D7F6-B498-43B3-948B-1728B52AA6E4}">
                <adec:decorative xmlns:adec="http://schemas.microsoft.com/office/drawing/2017/decorative" val="1"/>
              </a:ext>
            </a:extLst>
          </p:cNvPr>
          <p:cNvSpPr/>
          <p:nvPr/>
        </p:nvSpPr>
        <p:spPr>
          <a:xfrm>
            <a:off x="2864445" y="2368096"/>
            <a:ext cx="144016" cy="14401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9" name="Oval 8" descr="Tijdslijn van de 18de, rond de 18de, 19de, 20ste eeuw en nu. Uitgelicht is de 19de eeuw.">
            <a:extLst>
              <a:ext uri="{C183D7F6-B498-43B3-948B-1728B52AA6E4}">
                <adec:decorative xmlns:adec="http://schemas.microsoft.com/office/drawing/2017/decorative" val="0"/>
              </a:ext>
            </a:extLst>
          </p:cNvPr>
          <p:cNvSpPr/>
          <p:nvPr/>
        </p:nvSpPr>
        <p:spPr>
          <a:xfrm>
            <a:off x="4498119" y="2368096"/>
            <a:ext cx="144016" cy="14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0" name="Oval 9">
            <a:extLst>
              <a:ext uri="{C183D7F6-B498-43B3-948B-1728B52AA6E4}">
                <adec:decorative xmlns:adec="http://schemas.microsoft.com/office/drawing/2017/decorative" val="1"/>
              </a:ext>
            </a:extLst>
          </p:cNvPr>
          <p:cNvSpPr/>
          <p:nvPr/>
        </p:nvSpPr>
        <p:spPr>
          <a:xfrm>
            <a:off x="6516216" y="2368096"/>
            <a:ext cx="144016" cy="14401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1" name="Oval 10">
            <a:extLst>
              <a:ext uri="{C183D7F6-B498-43B3-948B-1728B52AA6E4}">
                <adec:decorative xmlns:adec="http://schemas.microsoft.com/office/drawing/2017/decorative" val="1"/>
              </a:ext>
            </a:extLst>
          </p:cNvPr>
          <p:cNvSpPr/>
          <p:nvPr/>
        </p:nvSpPr>
        <p:spPr>
          <a:xfrm>
            <a:off x="8316416" y="2368096"/>
            <a:ext cx="144016" cy="14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2" name="TextBox 11"/>
          <p:cNvSpPr txBox="1"/>
          <p:nvPr/>
        </p:nvSpPr>
        <p:spPr>
          <a:xfrm>
            <a:off x="525057" y="1790616"/>
            <a:ext cx="1132041" cy="369332"/>
          </a:xfrm>
          <a:prstGeom prst="rect">
            <a:avLst/>
          </a:prstGeom>
          <a:noFill/>
        </p:spPr>
        <p:txBody>
          <a:bodyPr wrap="none" rtlCol="0">
            <a:spAutoFit/>
          </a:bodyPr>
          <a:lstStyle/>
          <a:p>
            <a:r>
              <a:rPr lang="en-US" altLang="ko-KR" sz="1800" dirty="0">
                <a:solidFill>
                  <a:schemeClr val="tx1">
                    <a:lumMod val="75000"/>
                    <a:lumOff val="25000"/>
                  </a:schemeClr>
                </a:solidFill>
                <a:latin typeface="Garamond" panose="02020404030301010803" pitchFamily="18" charset="0"/>
                <a:cs typeface="Calibri" panose="020F0502020204030204" pitchFamily="34" charset="0"/>
              </a:rPr>
              <a:t>18de eeuw</a:t>
            </a:r>
            <a:endParaRPr lang="ko-KR" altLang="en-US" sz="1800" dirty="0">
              <a:solidFill>
                <a:schemeClr val="tx1">
                  <a:lumMod val="75000"/>
                  <a:lumOff val="25000"/>
                </a:schemeClr>
              </a:solidFill>
              <a:latin typeface="Garamond" panose="02020404030301010803" pitchFamily="18" charset="0"/>
              <a:cs typeface="Calibri" panose="020F0502020204030204" pitchFamily="34" charset="0"/>
            </a:endParaRPr>
          </a:p>
        </p:txBody>
      </p:sp>
      <p:sp>
        <p:nvSpPr>
          <p:cNvPr id="13" name="TextBox 12"/>
          <p:cNvSpPr txBox="1"/>
          <p:nvPr/>
        </p:nvSpPr>
        <p:spPr>
          <a:xfrm>
            <a:off x="2289180" y="1779662"/>
            <a:ext cx="1104790" cy="369332"/>
          </a:xfrm>
          <a:prstGeom prst="rect">
            <a:avLst/>
          </a:prstGeom>
          <a:noFill/>
        </p:spPr>
        <p:txBody>
          <a:bodyPr wrap="none" rtlCol="0">
            <a:spAutoFit/>
          </a:bodyPr>
          <a:lstStyle/>
          <a:p>
            <a:r>
              <a:rPr lang="en-US" altLang="ko-KR" dirty="0" err="1">
                <a:solidFill>
                  <a:schemeClr val="tx1">
                    <a:lumMod val="75000"/>
                    <a:lumOff val="25000"/>
                  </a:schemeClr>
                </a:solidFill>
                <a:latin typeface="Garamond" panose="02020404030301010803" pitchFamily="18" charset="0"/>
                <a:cs typeface="Calibri" panose="020F0502020204030204" pitchFamily="34" charset="0"/>
              </a:rPr>
              <a:t>rond</a:t>
            </a:r>
            <a:r>
              <a:rPr lang="en-US" altLang="ko-KR" dirty="0">
                <a:solidFill>
                  <a:schemeClr val="tx1">
                    <a:lumMod val="75000"/>
                    <a:lumOff val="25000"/>
                  </a:schemeClr>
                </a:solidFill>
                <a:latin typeface="Garamond" panose="02020404030301010803" pitchFamily="18" charset="0"/>
                <a:cs typeface="Calibri" panose="020F0502020204030204" pitchFamily="34" charset="0"/>
              </a:rPr>
              <a:t> 1800</a:t>
            </a:r>
            <a:endParaRPr lang="ko-KR" altLang="en-US" sz="1800" dirty="0">
              <a:solidFill>
                <a:schemeClr val="tx1">
                  <a:lumMod val="75000"/>
                  <a:lumOff val="25000"/>
                </a:schemeClr>
              </a:solidFill>
              <a:latin typeface="Garamond" panose="02020404030301010803" pitchFamily="18" charset="0"/>
              <a:cs typeface="Calibri" panose="020F0502020204030204" pitchFamily="34" charset="0"/>
            </a:endParaRPr>
          </a:p>
        </p:txBody>
      </p:sp>
      <p:sp>
        <p:nvSpPr>
          <p:cNvPr id="14" name="TextBox 13"/>
          <p:cNvSpPr txBox="1"/>
          <p:nvPr/>
        </p:nvSpPr>
        <p:spPr>
          <a:xfrm>
            <a:off x="3923928" y="1779662"/>
            <a:ext cx="1132041" cy="369332"/>
          </a:xfrm>
          <a:prstGeom prst="rect">
            <a:avLst/>
          </a:prstGeom>
          <a:noFill/>
        </p:spPr>
        <p:txBody>
          <a:bodyPr wrap="none" rtlCol="0">
            <a:spAutoFit/>
          </a:bodyPr>
          <a:lstStyle/>
          <a:p>
            <a:r>
              <a:rPr lang="en-US" altLang="ko-KR" sz="1800" dirty="0">
                <a:solidFill>
                  <a:schemeClr val="tx1">
                    <a:lumMod val="75000"/>
                    <a:lumOff val="25000"/>
                  </a:schemeClr>
                </a:solidFill>
                <a:latin typeface="Garamond" panose="02020404030301010803" pitchFamily="18" charset="0"/>
                <a:cs typeface="Calibri" panose="020F0502020204030204" pitchFamily="34" charset="0"/>
              </a:rPr>
              <a:t>19de eeuw</a:t>
            </a:r>
            <a:endParaRPr lang="ko-KR" altLang="en-US" sz="1800" dirty="0">
              <a:solidFill>
                <a:schemeClr val="tx1">
                  <a:lumMod val="75000"/>
                  <a:lumOff val="25000"/>
                </a:schemeClr>
              </a:solidFill>
              <a:latin typeface="Garamond" panose="02020404030301010803" pitchFamily="18" charset="0"/>
              <a:cs typeface="Calibri" panose="020F0502020204030204" pitchFamily="34" charset="0"/>
            </a:endParaRPr>
          </a:p>
        </p:txBody>
      </p:sp>
      <p:sp>
        <p:nvSpPr>
          <p:cNvPr id="15" name="TextBox 14"/>
          <p:cNvSpPr txBox="1"/>
          <p:nvPr/>
        </p:nvSpPr>
        <p:spPr>
          <a:xfrm>
            <a:off x="5764258" y="1790616"/>
            <a:ext cx="1168910" cy="369332"/>
          </a:xfrm>
          <a:prstGeom prst="rect">
            <a:avLst/>
          </a:prstGeom>
          <a:noFill/>
        </p:spPr>
        <p:txBody>
          <a:bodyPr wrap="none" rtlCol="0">
            <a:spAutoFit/>
          </a:bodyPr>
          <a:lstStyle/>
          <a:p>
            <a:r>
              <a:rPr lang="en-US" altLang="ko-KR" sz="1800" dirty="0">
                <a:solidFill>
                  <a:schemeClr val="tx1">
                    <a:lumMod val="75000"/>
                    <a:lumOff val="25000"/>
                  </a:schemeClr>
                </a:solidFill>
                <a:latin typeface="Garamond" panose="02020404030301010803" pitchFamily="18" charset="0"/>
                <a:cs typeface="Calibri" panose="020F0502020204030204" pitchFamily="34" charset="0"/>
              </a:rPr>
              <a:t>20ste eeuw</a:t>
            </a:r>
            <a:endParaRPr lang="ko-KR" altLang="en-US" sz="1800" dirty="0">
              <a:solidFill>
                <a:schemeClr val="tx1">
                  <a:lumMod val="75000"/>
                  <a:lumOff val="25000"/>
                </a:schemeClr>
              </a:solidFill>
              <a:latin typeface="Garamond" panose="02020404030301010803" pitchFamily="18" charset="0"/>
              <a:cs typeface="Calibri" panose="020F0502020204030204" pitchFamily="34" charset="0"/>
            </a:endParaRPr>
          </a:p>
        </p:txBody>
      </p:sp>
      <p:sp>
        <p:nvSpPr>
          <p:cNvPr id="16" name="TextBox 15"/>
          <p:cNvSpPr txBox="1"/>
          <p:nvPr/>
        </p:nvSpPr>
        <p:spPr>
          <a:xfrm>
            <a:off x="7943117" y="1779662"/>
            <a:ext cx="907079" cy="369332"/>
          </a:xfrm>
          <a:prstGeom prst="rect">
            <a:avLst/>
          </a:prstGeom>
          <a:solidFill>
            <a:schemeClr val="accent1"/>
          </a:solidFill>
        </p:spPr>
        <p:txBody>
          <a:bodyPr wrap="square" rtlCol="0">
            <a:spAutoFit/>
          </a:bodyPr>
          <a:lstStyle/>
          <a:p>
            <a:pPr algn="ctr"/>
            <a:r>
              <a:rPr lang="en-US" altLang="ko-KR" sz="1800" dirty="0">
                <a:solidFill>
                  <a:schemeClr val="bg1"/>
                </a:solidFill>
                <a:latin typeface="Garamond" panose="02020404030301010803" pitchFamily="18" charset="0"/>
                <a:cs typeface="Calibri" panose="020F0502020204030204" pitchFamily="34" charset="0"/>
              </a:rPr>
              <a:t>nu?</a:t>
            </a:r>
            <a:endParaRPr lang="ko-KR" altLang="en-US" sz="1800" dirty="0">
              <a:solidFill>
                <a:schemeClr val="bg1"/>
              </a:solidFill>
              <a:latin typeface="Garamond" panose="02020404030301010803" pitchFamily="18" charset="0"/>
              <a:cs typeface="Calibri" panose="020F0502020204030204" pitchFamily="34" charset="0"/>
            </a:endParaRPr>
          </a:p>
        </p:txBody>
      </p:sp>
      <p:pic>
        <p:nvPicPr>
          <p:cNvPr id="30" name="Afbeelding 29" descr="Icoon verheerlijking (boeken met hartje)">
            <a:extLst>
              <a:ext uri="{FF2B5EF4-FFF2-40B4-BE49-F238E27FC236}">
                <a16:creationId xmlns:a16="http://schemas.microsoft.com/office/drawing/2014/main" id="{1D7507D8-C8FC-EBBA-C820-942A95AD2599}"/>
              </a:ext>
            </a:extLst>
          </p:cNvPr>
          <p:cNvPicPr>
            <a:picLocks noChangeAspect="1"/>
          </p:cNvPicPr>
          <p:nvPr/>
        </p:nvPicPr>
        <p:blipFill>
          <a:blip r:embed="rId3"/>
          <a:stretch>
            <a:fillRect/>
          </a:stretch>
        </p:blipFill>
        <p:spPr>
          <a:xfrm>
            <a:off x="4321323" y="2681615"/>
            <a:ext cx="447527" cy="389782"/>
          </a:xfrm>
          <a:prstGeom prst="rect">
            <a:avLst/>
          </a:prstGeom>
        </p:spPr>
      </p:pic>
      <p:pic>
        <p:nvPicPr>
          <p:cNvPr id="32" name="Afbeelding 31" descr="Icoon volksgeest (boek)">
            <a:extLst>
              <a:ext uri="{FF2B5EF4-FFF2-40B4-BE49-F238E27FC236}">
                <a16:creationId xmlns:a16="http://schemas.microsoft.com/office/drawing/2014/main" id="{F7D4141A-CD96-0D36-50C2-D541CBACD5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99588" y="2631780"/>
            <a:ext cx="453891" cy="453891"/>
          </a:xfrm>
          <a:prstGeom prst="rect">
            <a:avLst/>
          </a:prstGeom>
        </p:spPr>
      </p:pic>
      <p:pic>
        <p:nvPicPr>
          <p:cNvPr id="35" name="Afbeelding 34" descr="Icoon burgerschap (4 poppetjes bij elkaar)">
            <a:extLst>
              <a:ext uri="{FF2B5EF4-FFF2-40B4-BE49-F238E27FC236}">
                <a16:creationId xmlns:a16="http://schemas.microsoft.com/office/drawing/2014/main" id="{821B368A-A992-4205-89A5-2A6BC9E6E5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1724" y="2635156"/>
            <a:ext cx="447526" cy="447526"/>
          </a:xfrm>
          <a:prstGeom prst="rect">
            <a:avLst/>
          </a:prstGeom>
        </p:spPr>
      </p:pic>
      <p:pic>
        <p:nvPicPr>
          <p:cNvPr id="36" name="Afbeelding 35" descr="Icoon superioriteit (vlag)">
            <a:extLst>
              <a:ext uri="{FF2B5EF4-FFF2-40B4-BE49-F238E27FC236}">
                <a16:creationId xmlns:a16="http://schemas.microsoft.com/office/drawing/2014/main" id="{7FC83937-86D2-6020-A58B-8D24690DFB4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64460" y="2643758"/>
            <a:ext cx="447527" cy="447527"/>
          </a:xfrm>
          <a:prstGeom prst="rect">
            <a:avLst/>
          </a:prstGeom>
        </p:spPr>
      </p:pic>
      <p:pic>
        <p:nvPicPr>
          <p:cNvPr id="38" name="Afbeelding 37" descr="Icoon jouw verhaal (poppetje)">
            <a:extLst>
              <a:ext uri="{FF2B5EF4-FFF2-40B4-BE49-F238E27FC236}">
                <a16:creationId xmlns:a16="http://schemas.microsoft.com/office/drawing/2014/main" id="{81DB8D40-C6A4-036F-C041-944B92B06BC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12648" y="2649022"/>
            <a:ext cx="389898" cy="389898"/>
          </a:xfrm>
          <a:prstGeom prst="rect">
            <a:avLst/>
          </a:prstGeom>
        </p:spPr>
      </p:pic>
      <p:sp>
        <p:nvSpPr>
          <p:cNvPr id="6" name="Titel 5">
            <a:extLst>
              <a:ext uri="{FF2B5EF4-FFF2-40B4-BE49-F238E27FC236}">
                <a16:creationId xmlns:a16="http://schemas.microsoft.com/office/drawing/2014/main" id="{DEBAE784-E1FE-A233-8379-9AD8EF661C03}"/>
              </a:ext>
            </a:extLst>
          </p:cNvPr>
          <p:cNvSpPr>
            <a:spLocks noGrp="1"/>
          </p:cNvSpPr>
          <p:nvPr>
            <p:ph type="title" idx="4294967295"/>
          </p:nvPr>
        </p:nvSpPr>
        <p:spPr>
          <a:xfrm>
            <a:off x="628650" y="-993775"/>
            <a:ext cx="7886700" cy="993775"/>
          </a:xfrm>
          <a:prstGeom prst="rect">
            <a:avLst/>
          </a:prstGeom>
        </p:spPr>
        <p:txBody>
          <a:bodyPr anchor="b"/>
          <a:lstStyle/>
          <a:p>
            <a:r>
              <a:rPr lang="nl-NL" dirty="0">
                <a:noFill/>
              </a:rPr>
              <a:t>Tijdslijn Vaderlandsliefde</a:t>
            </a:r>
          </a:p>
        </p:txBody>
      </p:sp>
      <p:sp>
        <p:nvSpPr>
          <p:cNvPr id="7" name="TextBox 18">
            <a:extLst>
              <a:ext uri="{FF2B5EF4-FFF2-40B4-BE49-F238E27FC236}">
                <a16:creationId xmlns:a16="http://schemas.microsoft.com/office/drawing/2014/main" id="{5B96D6AC-2318-AD8A-FD8D-E59280757971}"/>
              </a:ext>
            </a:extLst>
          </p:cNvPr>
          <p:cNvSpPr txBox="1"/>
          <p:nvPr/>
        </p:nvSpPr>
        <p:spPr>
          <a:xfrm>
            <a:off x="521029" y="3192223"/>
            <a:ext cx="1402807" cy="276999"/>
          </a:xfrm>
          <a:prstGeom prst="rect">
            <a:avLst/>
          </a:prstGeom>
          <a:noFill/>
        </p:spPr>
        <p:txBody>
          <a:bodyPr wrap="square" rtlCol="0">
            <a:spAutoFit/>
          </a:bodyPr>
          <a:lstStyle/>
          <a:p>
            <a:pPr algn="ctr"/>
            <a:r>
              <a:rPr lang="en-US" altLang="ko-KR" sz="1200" b="1" dirty="0" err="1">
                <a:solidFill>
                  <a:schemeClr val="tx1">
                    <a:lumMod val="75000"/>
                    <a:lumOff val="25000"/>
                  </a:schemeClr>
                </a:solidFill>
                <a:latin typeface="Calibri" panose="020F0502020204030204" pitchFamily="34" charset="0"/>
                <a:cs typeface="Calibri" panose="020F0502020204030204" pitchFamily="34" charset="0"/>
              </a:rPr>
              <a:t>Burgerschap</a:t>
            </a:r>
            <a:endParaRPr lang="ko-KR" altLang="en-US" sz="12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29" name="TextBox 21">
            <a:extLst>
              <a:ext uri="{FF2B5EF4-FFF2-40B4-BE49-F238E27FC236}">
                <a16:creationId xmlns:a16="http://schemas.microsoft.com/office/drawing/2014/main" id="{FFCFD4F8-1C52-5DCE-3F19-0E832AA169D2}"/>
              </a:ext>
            </a:extLst>
          </p:cNvPr>
          <p:cNvSpPr txBox="1"/>
          <p:nvPr/>
        </p:nvSpPr>
        <p:spPr>
          <a:xfrm>
            <a:off x="2234541" y="3179910"/>
            <a:ext cx="1402807" cy="276999"/>
          </a:xfrm>
          <a:prstGeom prst="rect">
            <a:avLst/>
          </a:prstGeom>
          <a:noFill/>
        </p:spPr>
        <p:txBody>
          <a:bodyPr wrap="square" rtlCol="0">
            <a:spAutoFit/>
          </a:bodyPr>
          <a:lstStyle/>
          <a:p>
            <a:pPr algn="ctr"/>
            <a:r>
              <a:rPr lang="en-US" altLang="ko-KR" sz="1200" b="1" dirty="0" err="1">
                <a:solidFill>
                  <a:schemeClr val="tx1">
                    <a:lumMod val="75000"/>
                    <a:lumOff val="25000"/>
                  </a:schemeClr>
                </a:solidFill>
                <a:latin typeface="Calibri" panose="020F0502020204030204" pitchFamily="34" charset="0"/>
                <a:cs typeface="Calibri" panose="020F0502020204030204" pitchFamily="34" charset="0"/>
              </a:rPr>
              <a:t>Volksgeest</a:t>
            </a:r>
            <a:endParaRPr lang="ko-KR" altLang="en-US" sz="12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3" name="TextBox 24">
            <a:extLst>
              <a:ext uri="{FF2B5EF4-FFF2-40B4-BE49-F238E27FC236}">
                <a16:creationId xmlns:a16="http://schemas.microsoft.com/office/drawing/2014/main" id="{C1A44A90-D13A-8010-1E72-7870F941377F}"/>
              </a:ext>
            </a:extLst>
          </p:cNvPr>
          <p:cNvSpPr txBox="1"/>
          <p:nvPr/>
        </p:nvSpPr>
        <p:spPr>
          <a:xfrm>
            <a:off x="3869058" y="3179910"/>
            <a:ext cx="1402807" cy="276999"/>
          </a:xfrm>
          <a:prstGeom prst="rect">
            <a:avLst/>
          </a:prstGeom>
          <a:noFill/>
        </p:spPr>
        <p:txBody>
          <a:bodyPr wrap="square" rtlCol="0">
            <a:spAutoFit/>
          </a:bodyPr>
          <a:lstStyle/>
          <a:p>
            <a:pPr algn="ctr"/>
            <a:r>
              <a:rPr lang="en-US" altLang="ko-KR" sz="1200" b="1" dirty="0" err="1">
                <a:solidFill>
                  <a:schemeClr val="tx1">
                    <a:lumMod val="75000"/>
                    <a:lumOff val="25000"/>
                  </a:schemeClr>
                </a:solidFill>
                <a:latin typeface="Calibri" panose="020F0502020204030204" pitchFamily="34" charset="0"/>
                <a:cs typeface="Calibri" panose="020F0502020204030204" pitchFamily="34" charset="0"/>
              </a:rPr>
              <a:t>Verheerlijking</a:t>
            </a:r>
            <a:endParaRPr lang="ko-KR" altLang="en-US" sz="12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4" name="TextBox 27">
            <a:extLst>
              <a:ext uri="{FF2B5EF4-FFF2-40B4-BE49-F238E27FC236}">
                <a16:creationId xmlns:a16="http://schemas.microsoft.com/office/drawing/2014/main" id="{0299A2BC-391B-D366-80F6-17F44A8DA95A}"/>
              </a:ext>
            </a:extLst>
          </p:cNvPr>
          <p:cNvSpPr txBox="1"/>
          <p:nvPr/>
        </p:nvSpPr>
        <p:spPr>
          <a:xfrm>
            <a:off x="5893274" y="3179909"/>
            <a:ext cx="1402807" cy="276999"/>
          </a:xfrm>
          <a:prstGeom prst="rect">
            <a:avLst/>
          </a:prstGeom>
          <a:noFill/>
        </p:spPr>
        <p:txBody>
          <a:bodyPr wrap="square" rtlCol="0">
            <a:spAutoFit/>
          </a:bodyPr>
          <a:lstStyle/>
          <a:p>
            <a:pPr algn="ctr"/>
            <a:r>
              <a:rPr lang="en-US" altLang="ko-KR" sz="1200" b="1" dirty="0" err="1">
                <a:solidFill>
                  <a:schemeClr val="tx1">
                    <a:lumMod val="75000"/>
                    <a:lumOff val="25000"/>
                  </a:schemeClr>
                </a:solidFill>
                <a:latin typeface="Calibri" panose="020F0502020204030204" pitchFamily="34" charset="0"/>
                <a:cs typeface="Calibri" panose="020F0502020204030204" pitchFamily="34" charset="0"/>
              </a:rPr>
              <a:t>Superioriteit</a:t>
            </a:r>
            <a:endParaRPr lang="ko-KR" altLang="en-US" sz="12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7" name="TextBox 30">
            <a:extLst>
              <a:ext uri="{FF2B5EF4-FFF2-40B4-BE49-F238E27FC236}">
                <a16:creationId xmlns:a16="http://schemas.microsoft.com/office/drawing/2014/main" id="{14CAA9E1-37DD-5E08-58E5-FC4AF56F0B9C}"/>
              </a:ext>
            </a:extLst>
          </p:cNvPr>
          <p:cNvSpPr txBox="1"/>
          <p:nvPr/>
        </p:nvSpPr>
        <p:spPr>
          <a:xfrm>
            <a:off x="7695252" y="3179910"/>
            <a:ext cx="1402807" cy="276999"/>
          </a:xfrm>
          <a:prstGeom prst="rect">
            <a:avLst/>
          </a:prstGeom>
          <a:noFill/>
        </p:spPr>
        <p:txBody>
          <a:bodyPr wrap="square" rtlCol="0">
            <a:spAutoFit/>
          </a:bodyPr>
          <a:lstStyle/>
          <a:p>
            <a:pPr algn="ctr"/>
            <a:r>
              <a:rPr lang="en-US" altLang="ko-KR" sz="1200" b="1" dirty="0" err="1">
                <a:solidFill>
                  <a:schemeClr val="tx1">
                    <a:lumMod val="75000"/>
                    <a:lumOff val="25000"/>
                  </a:schemeClr>
                </a:solidFill>
                <a:latin typeface="Calibri" panose="020F0502020204030204" pitchFamily="34" charset="0"/>
                <a:cs typeface="Calibri" panose="020F0502020204030204" pitchFamily="34" charset="0"/>
              </a:rPr>
              <a:t>Jouw</a:t>
            </a:r>
            <a:r>
              <a:rPr lang="en-US" altLang="ko-KR" sz="1200" b="1" dirty="0">
                <a:solidFill>
                  <a:schemeClr val="tx1">
                    <a:lumMod val="75000"/>
                    <a:lumOff val="25000"/>
                  </a:schemeClr>
                </a:solidFill>
                <a:latin typeface="Calibri" panose="020F0502020204030204" pitchFamily="34" charset="0"/>
                <a:cs typeface="Calibri" panose="020F0502020204030204" pitchFamily="34" charset="0"/>
              </a:rPr>
              <a:t> </a:t>
            </a:r>
            <a:r>
              <a:rPr lang="en-US" altLang="ko-KR" sz="1200" b="1" dirty="0" err="1">
                <a:solidFill>
                  <a:schemeClr val="tx1">
                    <a:lumMod val="75000"/>
                    <a:lumOff val="25000"/>
                  </a:schemeClr>
                </a:solidFill>
                <a:latin typeface="Calibri" panose="020F0502020204030204" pitchFamily="34" charset="0"/>
                <a:cs typeface="Calibri" panose="020F0502020204030204" pitchFamily="34" charset="0"/>
              </a:rPr>
              <a:t>verhaal</a:t>
            </a:r>
            <a:endParaRPr lang="ko-KR" altLang="en-US" sz="12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9" name="TextBox 20">
            <a:extLst>
              <a:ext uri="{FF2B5EF4-FFF2-40B4-BE49-F238E27FC236}">
                <a16:creationId xmlns:a16="http://schemas.microsoft.com/office/drawing/2014/main" id="{C89094AE-8C39-1ABA-02E2-02735BC3219E}"/>
              </a:ext>
            </a:extLst>
          </p:cNvPr>
          <p:cNvSpPr txBox="1"/>
          <p:nvPr/>
        </p:nvSpPr>
        <p:spPr>
          <a:xfrm>
            <a:off x="2354111" y="3412744"/>
            <a:ext cx="1163665" cy="646331"/>
          </a:xfrm>
          <a:prstGeom prst="rect">
            <a:avLst/>
          </a:prstGeom>
          <a:noFill/>
        </p:spPr>
        <p:txBody>
          <a:bodyPr wrap="square" rtlCol="0">
            <a:spAutoFit/>
          </a:bodyPr>
          <a:lstStyle/>
          <a:p>
            <a:pPr algn="ctr"/>
            <a:r>
              <a:rPr lang="nl-NL" sz="1200" dirty="0">
                <a:latin typeface="Calibri" panose="020F0502020204030204" pitchFamily="34" charset="0"/>
                <a:cs typeface="Calibri" panose="020F0502020204030204" pitchFamily="34" charset="0"/>
              </a:rPr>
              <a:t>liefde voor de </a:t>
            </a:r>
          </a:p>
          <a:p>
            <a:pPr algn="ctr"/>
            <a:r>
              <a:rPr lang="nl-NL" sz="1200" dirty="0">
                <a:latin typeface="Calibri" panose="020F0502020204030204" pitchFamily="34" charset="0"/>
                <a:cs typeface="Calibri" panose="020F0502020204030204" pitchFamily="34" charset="0"/>
              </a:rPr>
              <a:t>eigen natie en </a:t>
            </a:r>
          </a:p>
          <a:p>
            <a:pPr algn="ctr"/>
            <a:r>
              <a:rPr lang="nl-NL" sz="1200" dirty="0">
                <a:latin typeface="Calibri" panose="020F0502020204030204" pitchFamily="34" charset="0"/>
                <a:cs typeface="Calibri" panose="020F0502020204030204" pitchFamily="34" charset="0"/>
              </a:rPr>
              <a:t>taal</a:t>
            </a:r>
          </a:p>
        </p:txBody>
      </p:sp>
      <p:sp>
        <p:nvSpPr>
          <p:cNvPr id="40" name="TextBox 23">
            <a:extLst>
              <a:ext uri="{FF2B5EF4-FFF2-40B4-BE49-F238E27FC236}">
                <a16:creationId xmlns:a16="http://schemas.microsoft.com/office/drawing/2014/main" id="{AA0F5495-646D-9409-2466-E01D923BD199}"/>
              </a:ext>
            </a:extLst>
          </p:cNvPr>
          <p:cNvSpPr txBox="1"/>
          <p:nvPr/>
        </p:nvSpPr>
        <p:spPr>
          <a:xfrm>
            <a:off x="3869058" y="3396937"/>
            <a:ext cx="1402807" cy="461665"/>
          </a:xfrm>
          <a:prstGeom prst="rect">
            <a:avLst/>
          </a:prstGeom>
          <a:noFill/>
        </p:spPr>
        <p:txBody>
          <a:bodyPr wrap="square" rtlCol="0">
            <a:spAutoFit/>
          </a:bodyPr>
          <a:lstStyle/>
          <a:p>
            <a:pPr algn="ctr"/>
            <a:r>
              <a:rPr lang="nl-NL" sz="1200" dirty="0">
                <a:latin typeface="Calibri" panose="020F0502020204030204" pitchFamily="34" charset="0"/>
                <a:cs typeface="Calibri" panose="020F0502020204030204" pitchFamily="34" charset="0"/>
              </a:rPr>
              <a:t>verheerlijking van </a:t>
            </a:r>
          </a:p>
          <a:p>
            <a:pPr algn="ctr"/>
            <a:r>
              <a:rPr lang="nl-NL" sz="1200" dirty="0">
                <a:latin typeface="Calibri" panose="020F0502020204030204" pitchFamily="34" charset="0"/>
                <a:cs typeface="Calibri" panose="020F0502020204030204" pitchFamily="34" charset="0"/>
              </a:rPr>
              <a:t>de eigen natie</a:t>
            </a:r>
          </a:p>
        </p:txBody>
      </p:sp>
      <p:sp>
        <p:nvSpPr>
          <p:cNvPr id="41" name="TextBox 26">
            <a:extLst>
              <a:ext uri="{FF2B5EF4-FFF2-40B4-BE49-F238E27FC236}">
                <a16:creationId xmlns:a16="http://schemas.microsoft.com/office/drawing/2014/main" id="{CB101C79-C96D-E3FA-1C3D-1E1D35081EF4}"/>
              </a:ext>
            </a:extLst>
          </p:cNvPr>
          <p:cNvSpPr txBox="1"/>
          <p:nvPr/>
        </p:nvSpPr>
        <p:spPr>
          <a:xfrm>
            <a:off x="5953061" y="3416081"/>
            <a:ext cx="1283235" cy="830997"/>
          </a:xfrm>
          <a:prstGeom prst="rect">
            <a:avLst/>
          </a:prstGeom>
          <a:noFill/>
        </p:spPr>
        <p:txBody>
          <a:bodyPr wrap="square" rtlCol="0">
            <a:spAutoFit/>
          </a:bodyPr>
          <a:lstStyle/>
          <a:p>
            <a:pPr algn="ctr"/>
            <a:r>
              <a:rPr lang="nl-NL" sz="1200" dirty="0">
                <a:latin typeface="Calibri" panose="020F0502020204030204" pitchFamily="34" charset="0"/>
                <a:cs typeface="Calibri" panose="020F0502020204030204" pitchFamily="34" charset="0"/>
              </a:rPr>
              <a:t>superioriteit ten opzichte van</a:t>
            </a:r>
          </a:p>
          <a:p>
            <a:pPr algn="ctr"/>
            <a:r>
              <a:rPr lang="nl-NL" sz="1200" dirty="0">
                <a:latin typeface="Calibri" panose="020F0502020204030204" pitchFamily="34" charset="0"/>
                <a:cs typeface="Calibri" panose="020F0502020204030204" pitchFamily="34" charset="0"/>
              </a:rPr>
              <a:t>andere naties</a:t>
            </a:r>
            <a:endParaRPr lang="nl-NL" sz="1000" dirty="0">
              <a:latin typeface="Calibri" panose="020F0502020204030204" pitchFamily="34" charset="0"/>
              <a:cs typeface="Calibri" panose="020F0502020204030204" pitchFamily="34" charset="0"/>
            </a:endParaRPr>
          </a:p>
          <a:p>
            <a:pPr algn="ctr"/>
            <a:endParaRPr lang="ko-KR" altLang="en-US" sz="12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42" name="TextBox 17">
            <a:extLst>
              <a:ext uri="{FF2B5EF4-FFF2-40B4-BE49-F238E27FC236}">
                <a16:creationId xmlns:a16="http://schemas.microsoft.com/office/drawing/2014/main" id="{12AE9BDE-A60F-DD2E-9E9D-AA8C1696F31A}"/>
              </a:ext>
            </a:extLst>
          </p:cNvPr>
          <p:cNvSpPr txBox="1"/>
          <p:nvPr/>
        </p:nvSpPr>
        <p:spPr>
          <a:xfrm>
            <a:off x="646369" y="3409250"/>
            <a:ext cx="1163664" cy="461665"/>
          </a:xfrm>
          <a:prstGeom prst="rect">
            <a:avLst/>
          </a:prstGeom>
          <a:noFill/>
        </p:spPr>
        <p:txBody>
          <a:bodyPr wrap="square" rtlCol="0">
            <a:spAutoFit/>
          </a:bodyPr>
          <a:lstStyle/>
          <a:p>
            <a:pPr algn="ctr"/>
            <a:r>
              <a:rPr lang="nl-NL" sz="1200" dirty="0">
                <a:latin typeface="Calibri" panose="020F0502020204030204" pitchFamily="34" charset="0"/>
                <a:cs typeface="Calibri" panose="020F0502020204030204" pitchFamily="34" charset="0"/>
              </a:rPr>
              <a:t>liefde voor de </a:t>
            </a:r>
          </a:p>
          <a:p>
            <a:pPr algn="ctr"/>
            <a:r>
              <a:rPr lang="nl-NL" sz="1200" dirty="0">
                <a:latin typeface="Calibri" panose="020F0502020204030204" pitchFamily="34" charset="0"/>
                <a:cs typeface="Calibri" panose="020F0502020204030204" pitchFamily="34" charset="0"/>
              </a:rPr>
              <a:t>gemeenschap</a:t>
            </a:r>
          </a:p>
        </p:txBody>
      </p:sp>
      <p:sp>
        <p:nvSpPr>
          <p:cNvPr id="2" name="Text Placeholder 1"/>
          <p:cNvSpPr>
            <a:spLocks noGrp="1"/>
          </p:cNvSpPr>
          <p:nvPr>
            <p:ph type="body" sz="quarter" idx="10"/>
          </p:nvPr>
        </p:nvSpPr>
        <p:spPr>
          <a:xfrm>
            <a:off x="0" y="123478"/>
            <a:ext cx="9144000" cy="876968"/>
          </a:xfrm>
        </p:spPr>
        <p:txBody>
          <a:bodyPr/>
          <a:lstStyle/>
          <a:p>
            <a:r>
              <a:rPr lang="en-US" altLang="ko-KR" dirty="0" err="1"/>
              <a:t>Vaderlandsliefde</a:t>
            </a:r>
            <a:endParaRPr lang="ko-KR" altLang="en-US" dirty="0"/>
          </a:p>
        </p:txBody>
      </p:sp>
    </p:spTree>
    <p:extLst>
      <p:ext uri="{BB962C8B-B14F-4D97-AF65-F5344CB8AC3E}">
        <p14:creationId xmlns:p14="http://schemas.microsoft.com/office/powerpoint/2010/main" val="2436429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pPr lvl="0"/>
            <a:r>
              <a:rPr lang="en-US" altLang="ko-KR" sz="1800" dirty="0"/>
              <a:t>Les 1</a:t>
            </a:r>
          </a:p>
        </p:txBody>
      </p:sp>
      <p:sp>
        <p:nvSpPr>
          <p:cNvPr id="2" name="Text Placeholder 1"/>
          <p:cNvSpPr>
            <a:spLocks noGrp="1"/>
          </p:cNvSpPr>
          <p:nvPr>
            <p:ph type="title" idx="4294967295"/>
          </p:nvPr>
        </p:nvSpPr>
        <p:spPr>
          <a:xfrm>
            <a:off x="3419872" y="2139702"/>
            <a:ext cx="5724128" cy="5760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1" hangingPunct="1">
              <a:lnSpc>
                <a:spcPct val="100000"/>
              </a:lnSpc>
              <a:spcBef>
                <a:spcPct val="20000"/>
              </a:spcBef>
              <a:spcAft>
                <a:spcPts val="0"/>
              </a:spcAft>
              <a:buClrTx/>
              <a:buSzTx/>
              <a:buFont typeface="Arial" pitchFamily="34" charset="0"/>
              <a:buNone/>
              <a:tabLst/>
              <a:defRPr/>
            </a:pPr>
            <a:r>
              <a:rPr kumimoji="0" lang="en-US" altLang="ko-KR" sz="3600" b="0" i="0" u="none" strike="noStrike" kern="1200" cap="none" spc="0" normalizeH="0" baseline="0" noProof="0" dirty="0" err="1">
                <a:ln>
                  <a:noFill/>
                </a:ln>
                <a:solidFill>
                  <a:schemeClr val="bg1"/>
                </a:solidFill>
                <a:effectLst/>
                <a:uLnTx/>
                <a:uFillTx/>
                <a:latin typeface="Garamond" panose="02020404030301010803" pitchFamily="18" charset="0"/>
                <a:ea typeface="+mn-ea"/>
                <a:cs typeface="Calibri" panose="020F0502020204030204" pitchFamily="34" charset="0"/>
              </a:rPr>
              <a:t>Vaderlandsliefde</a:t>
            </a:r>
            <a:endParaRPr kumimoji="0" lang="ko-KR" altLang="en-US" sz="3600" b="0" i="0" u="none" strike="noStrike" kern="1200" cap="none" spc="0" normalizeH="0" baseline="0" noProof="0" dirty="0">
              <a:ln>
                <a:noFill/>
              </a:ln>
              <a:solidFill>
                <a:schemeClr val="bg1"/>
              </a:solidFill>
              <a:effectLst/>
              <a:uLnTx/>
              <a:uFillTx/>
              <a:latin typeface="Garamond" panose="02020404030301010803" pitchFamily="18" charset="0"/>
              <a:ea typeface="+mn-ea"/>
              <a:cs typeface="Calibri" panose="020F0502020204030204" pitchFamily="34" charset="0"/>
            </a:endParaRPr>
          </a:p>
        </p:txBody>
      </p:sp>
    </p:spTree>
    <p:extLst>
      <p:ext uri="{BB962C8B-B14F-4D97-AF65-F5344CB8AC3E}">
        <p14:creationId xmlns:p14="http://schemas.microsoft.com/office/powerpoint/2010/main" val="31012342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05D2B65D-0BDF-2814-D6BE-36FA2DBFADE7}"/>
              </a:ext>
            </a:extLst>
          </p:cNvPr>
          <p:cNvSpPr txBox="1"/>
          <p:nvPr/>
        </p:nvSpPr>
        <p:spPr>
          <a:xfrm>
            <a:off x="5436096" y="2859782"/>
            <a:ext cx="2823141" cy="1938992"/>
          </a:xfrm>
          <a:prstGeom prst="rect">
            <a:avLst/>
          </a:prstGeom>
          <a:noFill/>
        </p:spPr>
        <p:txBody>
          <a:bodyPr wrap="square" rtlCol="0">
            <a:spAutoFit/>
          </a:bodyPr>
          <a:lstStyle/>
          <a:p>
            <a:r>
              <a:rPr lang="nl-NL" sz="1200" dirty="0">
                <a:latin typeface="Calibri" panose="020F0502020204030204" pitchFamily="34" charset="0"/>
                <a:cs typeface="Calibri" panose="020F0502020204030204" pitchFamily="34" charset="0"/>
              </a:rPr>
              <a:t>Nationalisme is een ideologie, een idee:</a:t>
            </a:r>
          </a:p>
          <a:p>
            <a:endParaRPr lang="nl-NL" sz="1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nl-NL" sz="1200" dirty="0">
                <a:latin typeface="Calibri" panose="020F0502020204030204" pitchFamily="34" charset="0"/>
                <a:cs typeface="Calibri" panose="020F0502020204030204" pitchFamily="34" charset="0"/>
              </a:rPr>
              <a:t>de eigen natie staat centraal</a:t>
            </a:r>
          </a:p>
          <a:p>
            <a:pPr marL="285750" indent="-285750">
              <a:buFont typeface="Arial" panose="020B0604020202020204" pitchFamily="34" charset="0"/>
              <a:buChar char="•"/>
            </a:pPr>
            <a:r>
              <a:rPr lang="nl-NL" sz="1200" dirty="0">
                <a:latin typeface="Calibri" panose="020F0502020204030204" pitchFamily="34" charset="0"/>
                <a:cs typeface="Calibri" panose="020F0502020204030204" pitchFamily="34" charset="0"/>
              </a:rPr>
              <a:t>taal</a:t>
            </a:r>
          </a:p>
          <a:p>
            <a:pPr marL="285750" indent="-285750">
              <a:buFont typeface="Arial" panose="020B0604020202020204" pitchFamily="34" charset="0"/>
              <a:buChar char="•"/>
            </a:pPr>
            <a:r>
              <a:rPr lang="nl-NL" sz="1200" dirty="0">
                <a:latin typeface="Calibri" panose="020F0502020204030204" pitchFamily="34" charset="0"/>
                <a:cs typeface="Calibri" panose="020F0502020204030204" pitchFamily="34" charset="0"/>
              </a:rPr>
              <a:t>volksgeest</a:t>
            </a:r>
          </a:p>
          <a:p>
            <a:pPr marL="285750" indent="-285750">
              <a:buFont typeface="Arial" panose="020B0604020202020204" pitchFamily="34" charset="0"/>
              <a:buChar char="•"/>
            </a:pPr>
            <a:r>
              <a:rPr lang="nl-NL" sz="1200" dirty="0">
                <a:latin typeface="Calibri" panose="020F0502020204030204" pitchFamily="34" charset="0"/>
                <a:cs typeface="Calibri" panose="020F0502020204030204" pitchFamily="34" charset="0"/>
              </a:rPr>
              <a:t>unieke identiteit</a:t>
            </a:r>
          </a:p>
          <a:p>
            <a:pPr marL="285750" indent="-285750">
              <a:buFont typeface="Arial" panose="020B0604020202020204" pitchFamily="34" charset="0"/>
              <a:buChar char="•"/>
            </a:pPr>
            <a:r>
              <a:rPr lang="nl-NL" sz="1200" dirty="0">
                <a:latin typeface="Calibri" panose="020F0502020204030204" pitchFamily="34" charset="0"/>
                <a:cs typeface="Calibri" panose="020F0502020204030204" pitchFamily="34" charset="0"/>
              </a:rPr>
              <a:t>verheerlijking eigen natie</a:t>
            </a:r>
          </a:p>
          <a:p>
            <a:pPr marL="742950" lvl="1" indent="-285750">
              <a:buFont typeface="Arial" panose="020B0604020202020204" pitchFamily="34" charset="0"/>
              <a:buChar char="•"/>
            </a:pPr>
            <a:r>
              <a:rPr lang="nl-NL" sz="1200" dirty="0">
                <a:latin typeface="Calibri" panose="020F0502020204030204" pitchFamily="34" charset="0"/>
                <a:cs typeface="Calibri" panose="020F0502020204030204" pitchFamily="34" charset="0"/>
              </a:rPr>
              <a:t>trots op taal, heldendaden uit het verleden, etc.</a:t>
            </a:r>
          </a:p>
          <a:p>
            <a:pPr marL="285750" indent="-285750">
              <a:buFont typeface="Arial" panose="020B0604020202020204" pitchFamily="34" charset="0"/>
              <a:buChar char="•"/>
            </a:pPr>
            <a:r>
              <a:rPr lang="nl-NL" sz="1200" dirty="0">
                <a:latin typeface="Calibri" panose="020F0502020204030204" pitchFamily="34" charset="0"/>
                <a:cs typeface="Calibri" panose="020F0502020204030204" pitchFamily="34" charset="0"/>
              </a:rPr>
              <a:t>oppositie met andere naties</a:t>
            </a:r>
          </a:p>
        </p:txBody>
      </p:sp>
      <p:pic>
        <p:nvPicPr>
          <p:cNvPr id="4098" name="Picture 2" descr="Nationalisme - Schilderij De Vrijheid leidt het volk">
            <a:extLst>
              <a:ext uri="{FF2B5EF4-FFF2-40B4-BE49-F238E27FC236}">
                <a16:creationId xmlns:a16="http://schemas.microsoft.com/office/drawing/2014/main" id="{3206ECA0-2013-7730-A7BD-0715E7A13AD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20423"/>
            <a:ext cx="5068132" cy="401191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244EA0D8-CF3A-C3D0-8149-84ACA4F220A4}"/>
              </a:ext>
            </a:extLst>
          </p:cNvPr>
          <p:cNvSpPr txBox="1">
            <a:spLocks noGrp="1"/>
          </p:cNvSpPr>
          <p:nvPr>
            <p:ph type="title" idx="4294967295"/>
          </p:nvPr>
        </p:nvSpPr>
        <p:spPr>
          <a:xfrm>
            <a:off x="565186" y="267494"/>
            <a:ext cx="5014926"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dirty="0" err="1">
                <a:ln>
                  <a:noFill/>
                </a:ln>
                <a:solidFill>
                  <a:schemeClr val="bg1"/>
                </a:solidFill>
                <a:effectLst/>
                <a:uLnTx/>
                <a:uFillTx/>
                <a:latin typeface="Garamond" panose="02020404030301010803" pitchFamily="18" charset="0"/>
                <a:ea typeface="+mn-ea"/>
                <a:cs typeface="Calibri" panose="020F0502020204030204" pitchFamily="34" charset="0"/>
              </a:rPr>
              <a:t>Nationalisme</a:t>
            </a:r>
            <a:endParaRPr kumimoji="0" lang="nl-NL" sz="16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216349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05D2B65D-0BDF-2814-D6BE-36FA2DBFADE7}"/>
              </a:ext>
            </a:extLst>
          </p:cNvPr>
          <p:cNvSpPr txBox="1"/>
          <p:nvPr/>
        </p:nvSpPr>
        <p:spPr>
          <a:xfrm>
            <a:off x="572497" y="1289829"/>
            <a:ext cx="4896544" cy="3477875"/>
          </a:xfrm>
          <a:prstGeom prst="rect">
            <a:avLst/>
          </a:prstGeom>
          <a:noFill/>
        </p:spPr>
        <p:txBody>
          <a:bodyPr wrap="square" rtlCol="0">
            <a:spAutoFit/>
          </a:bodyPr>
          <a:lstStyle/>
          <a:p>
            <a:r>
              <a:rPr lang="nl-NL" sz="1200" dirty="0">
                <a:latin typeface="Calibri" panose="020F0502020204030204" pitchFamily="34" charset="0"/>
                <a:cs typeface="Calibri" panose="020F0502020204030204" pitchFamily="34" charset="0"/>
              </a:rPr>
              <a:t>Nationale identiteit ontstaat door </a:t>
            </a:r>
            <a:r>
              <a:rPr lang="nl-NL" sz="1200" b="1" dirty="0">
                <a:latin typeface="Calibri" panose="020F0502020204030204" pitchFamily="34" charset="0"/>
                <a:cs typeface="Calibri" panose="020F0502020204030204" pitchFamily="34" charset="0"/>
              </a:rPr>
              <a:t>oppositie</a:t>
            </a:r>
            <a:endParaRPr lang="nl-NL" sz="1200" dirty="0">
              <a:latin typeface="Calibri" panose="020F0502020204030204" pitchFamily="34" charset="0"/>
              <a:cs typeface="Calibri" panose="020F0502020204030204" pitchFamily="34" charset="0"/>
            </a:endParaRPr>
          </a:p>
          <a:p>
            <a:endParaRPr lang="nl-NL" sz="1200" dirty="0">
              <a:latin typeface="Calibri" panose="020F0502020204030204" pitchFamily="34" charset="0"/>
              <a:cs typeface="Calibri" panose="020F0502020204030204" pitchFamily="34" charset="0"/>
            </a:endParaRPr>
          </a:p>
          <a:p>
            <a:r>
              <a:rPr lang="nl-NL" sz="1200" dirty="0">
                <a:latin typeface="Calibri" panose="020F0502020204030204" pitchFamily="34" charset="0"/>
                <a:cs typeface="Calibri" panose="020F0502020204030204" pitchFamily="34" charset="0"/>
              </a:rPr>
              <a:t>Oorlog zorgt voor gezamenlijke vijand -&gt; Napoleon</a:t>
            </a:r>
          </a:p>
          <a:p>
            <a:endParaRPr lang="nl-NL" sz="1200" dirty="0">
              <a:latin typeface="Calibri" panose="020F0502020204030204" pitchFamily="34" charset="0"/>
              <a:cs typeface="Calibri" panose="020F0502020204030204" pitchFamily="34" charset="0"/>
            </a:endParaRPr>
          </a:p>
          <a:p>
            <a:r>
              <a:rPr lang="nl-NL" sz="1600" b="1" dirty="0">
                <a:latin typeface="Calibri" panose="020F0502020204030204" pitchFamily="34" charset="0"/>
                <a:cs typeface="Calibri" panose="020F0502020204030204" pitchFamily="34" charset="0"/>
              </a:rPr>
              <a:t>Verzetspoëzie</a:t>
            </a:r>
          </a:p>
          <a:p>
            <a:endParaRPr lang="nl-NL" sz="1200" dirty="0">
              <a:latin typeface="Calibri" panose="020F0502020204030204" pitchFamily="34" charset="0"/>
              <a:cs typeface="Calibri" panose="020F0502020204030204" pitchFamily="34" charset="0"/>
            </a:endParaRPr>
          </a:p>
          <a:p>
            <a:r>
              <a:rPr lang="nl-NL" sz="1200" dirty="0">
                <a:latin typeface="Calibri" panose="020F0502020204030204" pitchFamily="34" charset="0"/>
                <a:cs typeface="Calibri" panose="020F0502020204030204" pitchFamily="34" charset="0"/>
              </a:rPr>
              <a:t>Dat hij verga, die, diep verbasterd,</a:t>
            </a:r>
            <a:br>
              <a:rPr lang="nl-NL" sz="1200" dirty="0">
                <a:latin typeface="Calibri" panose="020F0502020204030204" pitchFamily="34" charset="0"/>
                <a:cs typeface="Calibri" panose="020F0502020204030204" pitchFamily="34" charset="0"/>
              </a:rPr>
            </a:br>
            <a:r>
              <a:rPr lang="nl-NL" sz="1200" dirty="0">
                <a:latin typeface="Calibri" panose="020F0502020204030204" pitchFamily="34" charset="0"/>
                <a:cs typeface="Calibri" panose="020F0502020204030204" pitchFamily="34" charset="0"/>
              </a:rPr>
              <a:t>Den </a:t>
            </a:r>
            <a:r>
              <a:rPr lang="nl-NL" sz="1200" dirty="0" err="1">
                <a:latin typeface="Calibri" panose="020F0502020204030204" pitchFamily="34" charset="0"/>
                <a:cs typeface="Calibri" panose="020F0502020204030204" pitchFamily="34" charset="0"/>
              </a:rPr>
              <a:t>vaderlandschen</a:t>
            </a:r>
            <a:r>
              <a:rPr lang="nl-NL" sz="1200" dirty="0">
                <a:latin typeface="Calibri" panose="020F0502020204030204" pitchFamily="34" charset="0"/>
                <a:cs typeface="Calibri" panose="020F0502020204030204" pitchFamily="34" charset="0"/>
              </a:rPr>
              <a:t> grond miskent,</a:t>
            </a:r>
            <a:br>
              <a:rPr lang="nl-NL" sz="1200" dirty="0">
                <a:latin typeface="Calibri" panose="020F0502020204030204" pitchFamily="34" charset="0"/>
                <a:cs typeface="Calibri" panose="020F0502020204030204" pitchFamily="34" charset="0"/>
              </a:rPr>
            </a:br>
            <a:r>
              <a:rPr lang="nl-NL" sz="1200" dirty="0">
                <a:latin typeface="Calibri" panose="020F0502020204030204" pitchFamily="34" charset="0"/>
                <a:cs typeface="Calibri" panose="020F0502020204030204" pitchFamily="34" charset="0"/>
              </a:rPr>
              <a:t>Den grond van zijn geboorte lastert,</a:t>
            </a:r>
            <a:br>
              <a:rPr lang="nl-NL" sz="1200" dirty="0">
                <a:latin typeface="Calibri" panose="020F0502020204030204" pitchFamily="34" charset="0"/>
                <a:cs typeface="Calibri" panose="020F0502020204030204" pitchFamily="34" charset="0"/>
              </a:rPr>
            </a:br>
            <a:r>
              <a:rPr lang="nl-NL" sz="1200" dirty="0">
                <a:latin typeface="Calibri" panose="020F0502020204030204" pitchFamily="34" charset="0"/>
                <a:cs typeface="Calibri" panose="020F0502020204030204" pitchFamily="34" charset="0"/>
              </a:rPr>
              <a:t>En ’t heilig graf der </a:t>
            </a:r>
            <a:r>
              <a:rPr lang="nl-NL" sz="1200" dirty="0" err="1">
                <a:latin typeface="Calibri" panose="020F0502020204030204" pitchFamily="34" charset="0"/>
                <a:cs typeface="Calibri" panose="020F0502020204030204" pitchFamily="34" charset="0"/>
              </a:rPr>
              <a:t>Vadren</a:t>
            </a:r>
            <a:r>
              <a:rPr lang="nl-NL" sz="1200" dirty="0">
                <a:latin typeface="Calibri" panose="020F0502020204030204" pitchFamily="34" charset="0"/>
                <a:cs typeface="Calibri" panose="020F0502020204030204" pitchFamily="34" charset="0"/>
              </a:rPr>
              <a:t> schendt!</a:t>
            </a:r>
            <a:br>
              <a:rPr lang="nl-NL" sz="1200" dirty="0">
                <a:latin typeface="Calibri" panose="020F0502020204030204" pitchFamily="34" charset="0"/>
                <a:cs typeface="Calibri" panose="020F0502020204030204" pitchFamily="34" charset="0"/>
              </a:rPr>
            </a:br>
            <a:r>
              <a:rPr lang="nl-NL" sz="1200" dirty="0">
                <a:latin typeface="Calibri" panose="020F0502020204030204" pitchFamily="34" charset="0"/>
                <a:cs typeface="Calibri" panose="020F0502020204030204" pitchFamily="34" charset="0"/>
              </a:rPr>
              <a:t>Hij </a:t>
            </a:r>
            <a:r>
              <a:rPr lang="nl-NL" sz="1200" dirty="0" err="1">
                <a:latin typeface="Calibri" panose="020F0502020204030204" pitchFamily="34" charset="0"/>
                <a:cs typeface="Calibri" panose="020F0502020204030204" pitchFamily="34" charset="0"/>
              </a:rPr>
              <a:t>leev</a:t>
            </a:r>
            <a:r>
              <a:rPr lang="nl-NL" sz="1200" dirty="0">
                <a:latin typeface="Calibri" panose="020F0502020204030204" pitchFamily="34" charset="0"/>
                <a:cs typeface="Calibri" panose="020F0502020204030204" pitchFamily="34" charset="0"/>
              </a:rPr>
              <a:t>’, maar leve een slaaf der slaven!</a:t>
            </a:r>
            <a:br>
              <a:rPr lang="nl-NL" sz="1200" dirty="0">
                <a:latin typeface="Calibri" panose="020F0502020204030204" pitchFamily="34" charset="0"/>
                <a:cs typeface="Calibri" panose="020F0502020204030204" pitchFamily="34" charset="0"/>
              </a:rPr>
            </a:br>
            <a:r>
              <a:rPr lang="nl-NL" sz="1200" dirty="0">
                <a:latin typeface="Calibri" panose="020F0502020204030204" pitchFamily="34" charset="0"/>
                <a:cs typeface="Calibri" panose="020F0502020204030204" pitchFamily="34" charset="0"/>
              </a:rPr>
              <a:t>Zijn rif, verworpen, onbegraven,</a:t>
            </a:r>
            <a:br>
              <a:rPr lang="nl-NL" sz="1200" dirty="0">
                <a:latin typeface="Calibri" panose="020F0502020204030204" pitchFamily="34" charset="0"/>
                <a:cs typeface="Calibri" panose="020F0502020204030204" pitchFamily="34" charset="0"/>
              </a:rPr>
            </a:br>
            <a:r>
              <a:rPr lang="nl-NL" sz="1200" dirty="0">
                <a:latin typeface="Calibri" panose="020F0502020204030204" pitchFamily="34" charset="0"/>
                <a:cs typeface="Calibri" panose="020F0502020204030204" pitchFamily="34" charset="0"/>
              </a:rPr>
              <a:t>Zij ’t aas, waarop ’t </a:t>
            </a:r>
            <a:r>
              <a:rPr lang="nl-NL" sz="1200" dirty="0" err="1">
                <a:latin typeface="Calibri" panose="020F0502020204030204" pitchFamily="34" charset="0"/>
                <a:cs typeface="Calibri" panose="020F0502020204030204" pitchFamily="34" charset="0"/>
              </a:rPr>
              <a:t>gevogelt</a:t>
            </a:r>
            <a:r>
              <a:rPr lang="nl-NL" sz="1200" dirty="0">
                <a:latin typeface="Calibri" panose="020F0502020204030204" pitchFamily="34" charset="0"/>
                <a:cs typeface="Calibri" panose="020F0502020204030204" pitchFamily="34" charset="0"/>
              </a:rPr>
              <a:t>’ brast!</a:t>
            </a:r>
            <a:br>
              <a:rPr lang="nl-NL" sz="1200" dirty="0">
                <a:latin typeface="Calibri" panose="020F0502020204030204" pitchFamily="34" charset="0"/>
                <a:cs typeface="Calibri" panose="020F0502020204030204" pitchFamily="34" charset="0"/>
              </a:rPr>
            </a:br>
            <a:r>
              <a:rPr lang="nl-NL" sz="1200" dirty="0">
                <a:latin typeface="Calibri" panose="020F0502020204030204" pitchFamily="34" charset="0"/>
                <a:cs typeface="Calibri" panose="020F0502020204030204" pitchFamily="34" charset="0"/>
              </a:rPr>
              <a:t>Zijn naam zij elk een vloek in de </a:t>
            </a:r>
            <a:r>
              <a:rPr lang="nl-NL" sz="1200" dirty="0" err="1">
                <a:latin typeface="Calibri" panose="020F0502020204030204" pitchFamily="34" charset="0"/>
                <a:cs typeface="Calibri" panose="020F0502020204030204" pitchFamily="34" charset="0"/>
              </a:rPr>
              <a:t>ooren</a:t>
            </a:r>
            <a:r>
              <a:rPr lang="nl-NL" sz="1200" dirty="0">
                <a:latin typeface="Calibri" panose="020F0502020204030204" pitchFamily="34" charset="0"/>
                <a:cs typeface="Calibri" panose="020F0502020204030204" pitchFamily="34" charset="0"/>
              </a:rPr>
              <a:t>,</a:t>
            </a:r>
            <a:br>
              <a:rPr lang="nl-NL" sz="1200" dirty="0">
                <a:latin typeface="Calibri" panose="020F0502020204030204" pitchFamily="34" charset="0"/>
                <a:cs typeface="Calibri" panose="020F0502020204030204" pitchFamily="34" charset="0"/>
              </a:rPr>
            </a:br>
            <a:r>
              <a:rPr lang="nl-NL" sz="1200" dirty="0">
                <a:latin typeface="Calibri" panose="020F0502020204030204" pitchFamily="34" charset="0"/>
                <a:cs typeface="Calibri" panose="020F0502020204030204" pitchFamily="34" charset="0"/>
              </a:rPr>
              <a:t>En ’t kroost, den onverlaat geboren,</a:t>
            </a:r>
            <a:br>
              <a:rPr lang="nl-NL" sz="1200" dirty="0">
                <a:latin typeface="Calibri" panose="020F0502020204030204" pitchFamily="34" charset="0"/>
                <a:cs typeface="Calibri" panose="020F0502020204030204" pitchFamily="34" charset="0"/>
              </a:rPr>
            </a:br>
            <a:r>
              <a:rPr lang="nl-NL" sz="1200" dirty="0">
                <a:latin typeface="Calibri" panose="020F0502020204030204" pitchFamily="34" charset="0"/>
                <a:cs typeface="Calibri" panose="020F0502020204030204" pitchFamily="34" charset="0"/>
              </a:rPr>
              <a:t>Zij eeuwig met dien vloek belast!</a:t>
            </a:r>
          </a:p>
          <a:p>
            <a:endParaRPr lang="nl-NL" sz="1200" dirty="0">
              <a:latin typeface="Calibri" panose="020F0502020204030204" pitchFamily="34" charset="0"/>
              <a:cs typeface="Calibri" panose="020F0502020204030204" pitchFamily="34" charset="0"/>
            </a:endParaRPr>
          </a:p>
          <a:p>
            <a:r>
              <a:rPr lang="nl-NL" sz="1200" dirty="0">
                <a:latin typeface="Calibri" panose="020F0502020204030204" pitchFamily="34" charset="0"/>
                <a:cs typeface="Calibri" panose="020F0502020204030204" pitchFamily="34" charset="0"/>
              </a:rPr>
              <a:t>Uit: </a:t>
            </a:r>
            <a:r>
              <a:rPr lang="nl-NL" sz="1200" i="1" dirty="0">
                <a:latin typeface="Calibri" panose="020F0502020204030204" pitchFamily="34" charset="0"/>
                <a:cs typeface="Calibri" panose="020F0502020204030204" pitchFamily="34" charset="0"/>
              </a:rPr>
              <a:t>De Hollandsche Natie </a:t>
            </a:r>
            <a:r>
              <a:rPr lang="nl-NL" sz="1200" dirty="0">
                <a:latin typeface="Calibri" panose="020F0502020204030204" pitchFamily="34" charset="0"/>
                <a:cs typeface="Calibri" panose="020F0502020204030204" pitchFamily="34" charset="0"/>
              </a:rPr>
              <a:t>van Helmers</a:t>
            </a:r>
          </a:p>
        </p:txBody>
      </p:sp>
      <p:pic>
        <p:nvPicPr>
          <p:cNvPr id="3" name="Picture 2" descr="Schilderij Napoleon op steigerend paard">
            <a:extLst>
              <a:ext uri="{FF2B5EF4-FFF2-40B4-BE49-F238E27FC236}">
                <a16:creationId xmlns:a16="http://schemas.microsoft.com/office/drawing/2014/main" id="{8AD77046-4815-1AA7-ADD4-51C6185DD20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08536" y="0"/>
            <a:ext cx="4371976"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a:extLst>
              <a:ext uri="{FF2B5EF4-FFF2-40B4-BE49-F238E27FC236}">
                <a16:creationId xmlns:a16="http://schemas.microsoft.com/office/drawing/2014/main" id="{32E8860B-3956-B7FD-FA9A-F6B0C78393F5}"/>
              </a:ext>
            </a:extLst>
          </p:cNvPr>
          <p:cNvSpPr>
            <a:spLocks noGrp="1"/>
          </p:cNvSpPr>
          <p:nvPr>
            <p:ph type="title" idx="4294967295"/>
          </p:nvPr>
        </p:nvSpPr>
        <p:spPr>
          <a:xfrm>
            <a:off x="628650" y="-993775"/>
            <a:ext cx="7886700" cy="993775"/>
          </a:xfrm>
          <a:prstGeom prst="rect">
            <a:avLst/>
          </a:prstGeom>
        </p:spPr>
        <p:txBody>
          <a:bodyPr anchor="b"/>
          <a:lstStyle/>
          <a:p>
            <a:r>
              <a:rPr lang="nl-NL" dirty="0">
                <a:noFill/>
              </a:rPr>
              <a:t>Verzetspoëzie</a:t>
            </a:r>
          </a:p>
        </p:txBody>
      </p:sp>
      <p:sp>
        <p:nvSpPr>
          <p:cNvPr id="2" name="Tekstvak 1">
            <a:extLst>
              <a:ext uri="{FF2B5EF4-FFF2-40B4-BE49-F238E27FC236}">
                <a16:creationId xmlns:a16="http://schemas.microsoft.com/office/drawing/2014/main" id="{B061F08B-7059-B511-A62F-191C1CC9A8EB}"/>
              </a:ext>
            </a:extLst>
          </p:cNvPr>
          <p:cNvSpPr txBox="1"/>
          <p:nvPr/>
        </p:nvSpPr>
        <p:spPr>
          <a:xfrm>
            <a:off x="565186" y="123478"/>
            <a:ext cx="4438862" cy="892552"/>
          </a:xfrm>
          <a:prstGeom prst="rect">
            <a:avLst/>
          </a:prstGeom>
          <a:noFill/>
        </p:spPr>
        <p:txBody>
          <a:bodyPr wrap="square" rtlCol="0">
            <a:spAutoFit/>
          </a:bodyPr>
          <a:lstStyle/>
          <a:p>
            <a:r>
              <a:rPr lang="en-US" altLang="ko-KR" sz="3600" dirty="0" err="1">
                <a:solidFill>
                  <a:schemeClr val="bg1"/>
                </a:solidFill>
                <a:latin typeface="Garamond" panose="02020404030301010803" pitchFamily="18" charset="0"/>
                <a:cs typeface="Calibri" panose="020F0502020204030204" pitchFamily="34" charset="0"/>
              </a:rPr>
              <a:t>Nationalisme</a:t>
            </a:r>
            <a:endParaRPr lang="en-US" altLang="ko-KR" sz="3600" dirty="0">
              <a:solidFill>
                <a:schemeClr val="bg1"/>
              </a:solidFill>
              <a:latin typeface="Garamond" panose="02020404030301010803" pitchFamily="18" charset="0"/>
              <a:cs typeface="Calibri" panose="020F0502020204030204" pitchFamily="34" charset="0"/>
            </a:endParaRPr>
          </a:p>
          <a:p>
            <a:r>
              <a:rPr lang="nl-NL" sz="1600" dirty="0">
                <a:solidFill>
                  <a:schemeClr val="bg1"/>
                </a:solidFill>
                <a:latin typeface="Calibri" panose="020F0502020204030204" pitchFamily="34" charset="0"/>
                <a:cs typeface="Calibri" panose="020F0502020204030204" pitchFamily="34" charset="0"/>
              </a:rPr>
              <a:t>Identiteit</a:t>
            </a:r>
          </a:p>
        </p:txBody>
      </p:sp>
    </p:spTree>
    <p:extLst>
      <p:ext uri="{BB962C8B-B14F-4D97-AF65-F5344CB8AC3E}">
        <p14:creationId xmlns:p14="http://schemas.microsoft.com/office/powerpoint/2010/main" val="32622548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05D2B65D-0BDF-2814-D6BE-36FA2DBFADE7}"/>
              </a:ext>
            </a:extLst>
          </p:cNvPr>
          <p:cNvSpPr txBox="1"/>
          <p:nvPr/>
        </p:nvSpPr>
        <p:spPr>
          <a:xfrm>
            <a:off x="572497" y="1289829"/>
            <a:ext cx="4935607" cy="2000548"/>
          </a:xfrm>
          <a:prstGeom prst="rect">
            <a:avLst/>
          </a:prstGeom>
          <a:noFill/>
        </p:spPr>
        <p:txBody>
          <a:bodyPr wrap="square" rtlCol="0">
            <a:spAutoFit/>
          </a:bodyPr>
          <a:lstStyle/>
          <a:p>
            <a:r>
              <a:rPr lang="nl-NL" sz="1200" dirty="0">
                <a:latin typeface="Calibri" panose="020F0502020204030204" pitchFamily="34" charset="0"/>
                <a:cs typeface="Calibri" panose="020F0502020204030204" pitchFamily="34" charset="0"/>
              </a:rPr>
              <a:t>Nationale identiteit ontstaat door </a:t>
            </a:r>
            <a:r>
              <a:rPr lang="nl-NL" sz="1200" b="1" dirty="0">
                <a:latin typeface="Calibri" panose="020F0502020204030204" pitchFamily="34" charset="0"/>
                <a:cs typeface="Calibri" panose="020F0502020204030204" pitchFamily="34" charset="0"/>
              </a:rPr>
              <a:t>oppositie</a:t>
            </a:r>
            <a:endParaRPr lang="nl-NL" sz="1200" dirty="0">
              <a:latin typeface="Calibri" panose="020F0502020204030204" pitchFamily="34" charset="0"/>
              <a:cs typeface="Calibri" panose="020F0502020204030204" pitchFamily="34" charset="0"/>
            </a:endParaRPr>
          </a:p>
          <a:p>
            <a:endParaRPr lang="nl-NL" sz="1200" dirty="0">
              <a:latin typeface="Calibri" panose="020F0502020204030204" pitchFamily="34" charset="0"/>
              <a:cs typeface="Calibri" panose="020F0502020204030204" pitchFamily="34" charset="0"/>
            </a:endParaRPr>
          </a:p>
          <a:p>
            <a:r>
              <a:rPr lang="nl-NL" sz="1600" b="1" dirty="0">
                <a:latin typeface="Calibri" panose="020F0502020204030204" pitchFamily="34" charset="0"/>
                <a:cs typeface="Calibri" panose="020F0502020204030204" pitchFamily="34" charset="0"/>
              </a:rPr>
              <a:t>Verheerlijking van de eigen taal t.o.v. het Frans</a:t>
            </a:r>
          </a:p>
          <a:p>
            <a:endParaRPr lang="nl-NL" sz="1200" dirty="0">
              <a:latin typeface="Calibri" panose="020F0502020204030204" pitchFamily="34" charset="0"/>
              <a:cs typeface="Calibri" panose="020F0502020204030204" pitchFamily="34" charset="0"/>
            </a:endParaRPr>
          </a:p>
          <a:p>
            <a:r>
              <a:rPr lang="nl-NL" sz="1200" dirty="0">
                <a:latin typeface="Calibri" panose="020F0502020204030204" pitchFamily="34" charset="0"/>
                <a:cs typeface="Calibri" panose="020F0502020204030204" pitchFamily="34" charset="0"/>
              </a:rPr>
              <a:t>De laagheid onbekend der </a:t>
            </a:r>
            <a:r>
              <a:rPr lang="nl-NL" sz="1200" dirty="0" err="1">
                <a:latin typeface="Calibri" panose="020F0502020204030204" pitchFamily="34" charset="0"/>
                <a:cs typeface="Calibri" panose="020F0502020204030204" pitchFamily="34" charset="0"/>
              </a:rPr>
              <a:t>wulpsche</a:t>
            </a:r>
            <a:r>
              <a:rPr lang="nl-NL" sz="1200" dirty="0">
                <a:latin typeface="Calibri" panose="020F0502020204030204" pitchFamily="34" charset="0"/>
                <a:cs typeface="Calibri" panose="020F0502020204030204" pitchFamily="34" charset="0"/>
              </a:rPr>
              <a:t> taal der Gallen*</a:t>
            </a:r>
          </a:p>
          <a:p>
            <a:r>
              <a:rPr lang="nl-NL" sz="1200" dirty="0">
                <a:latin typeface="Calibri" panose="020F0502020204030204" pitchFamily="34" charset="0"/>
                <a:cs typeface="Calibri" panose="020F0502020204030204" pitchFamily="34" charset="0"/>
              </a:rPr>
              <a:t>Zal zelfs, is ze in ‘t bordeel, geen’ toonslag haar ontvallen</a:t>
            </a:r>
          </a:p>
          <a:p>
            <a:r>
              <a:rPr lang="nl-NL" sz="1200" dirty="0">
                <a:latin typeface="Calibri" panose="020F0502020204030204" pitchFamily="34" charset="0"/>
                <a:cs typeface="Calibri" panose="020F0502020204030204" pitchFamily="34" charset="0"/>
              </a:rPr>
              <a:t>Die hoe </a:t>
            </a:r>
            <a:r>
              <a:rPr lang="nl-NL" sz="1200" dirty="0" err="1">
                <a:latin typeface="Calibri" panose="020F0502020204030204" pitchFamily="34" charset="0"/>
                <a:cs typeface="Calibri" panose="020F0502020204030204" pitchFamily="34" charset="0"/>
              </a:rPr>
              <a:t>hy</a:t>
            </a:r>
            <a:r>
              <a:rPr lang="nl-NL" sz="1200" dirty="0">
                <a:latin typeface="Calibri" panose="020F0502020204030204" pitchFamily="34" charset="0"/>
                <a:cs typeface="Calibri" panose="020F0502020204030204" pitchFamily="34" charset="0"/>
              </a:rPr>
              <a:t> </a:t>
            </a:r>
            <a:r>
              <a:rPr lang="nl-NL" sz="1200" dirty="0" err="1">
                <a:latin typeface="Calibri" panose="020F0502020204030204" pitchFamily="34" charset="0"/>
                <a:cs typeface="Calibri" panose="020F0502020204030204" pitchFamily="34" charset="0"/>
              </a:rPr>
              <a:t>klappe</a:t>
            </a:r>
            <a:r>
              <a:rPr lang="nl-NL" sz="1200" dirty="0">
                <a:latin typeface="Calibri" panose="020F0502020204030204" pitchFamily="34" charset="0"/>
                <a:cs typeface="Calibri" panose="020F0502020204030204" pitchFamily="34" charset="0"/>
              </a:rPr>
              <a:t>, en krasse en </a:t>
            </a:r>
            <a:r>
              <a:rPr lang="nl-NL" sz="1200" dirty="0" err="1">
                <a:latin typeface="Calibri" panose="020F0502020204030204" pitchFamily="34" charset="0"/>
                <a:cs typeface="Calibri" panose="020F0502020204030204" pitchFamily="34" charset="0"/>
              </a:rPr>
              <a:t>kraaye</a:t>
            </a:r>
            <a:r>
              <a:rPr lang="nl-NL" sz="1200" dirty="0">
                <a:latin typeface="Calibri" panose="020F0502020204030204" pitchFamily="34" charset="0"/>
                <a:cs typeface="Calibri" panose="020F0502020204030204" pitchFamily="34" charset="0"/>
              </a:rPr>
              <a:t>, en, hoe verward,</a:t>
            </a:r>
          </a:p>
          <a:p>
            <a:r>
              <a:rPr lang="nl-NL" sz="1200" dirty="0">
                <a:latin typeface="Calibri" panose="020F0502020204030204" pitchFamily="34" charset="0"/>
                <a:cs typeface="Calibri" panose="020F0502020204030204" pitchFamily="34" charset="0"/>
              </a:rPr>
              <a:t>De spraak niet </a:t>
            </a:r>
            <a:r>
              <a:rPr lang="nl-NL" sz="1200" dirty="0" err="1">
                <a:latin typeface="Calibri" panose="020F0502020204030204" pitchFamily="34" charset="0"/>
                <a:cs typeface="Calibri" panose="020F0502020204030204" pitchFamily="34" charset="0"/>
              </a:rPr>
              <a:t>zy</a:t>
            </a:r>
            <a:r>
              <a:rPr lang="nl-NL" sz="1200" dirty="0">
                <a:latin typeface="Calibri" panose="020F0502020204030204" pitchFamily="34" charset="0"/>
                <a:cs typeface="Calibri" panose="020F0502020204030204" pitchFamily="34" charset="0"/>
              </a:rPr>
              <a:t> der rede en de echte taal van ’t hart.</a:t>
            </a:r>
          </a:p>
          <a:p>
            <a:endParaRPr lang="nl-NL" sz="1200" dirty="0">
              <a:latin typeface="Calibri" panose="020F0502020204030204" pitchFamily="34" charset="0"/>
              <a:cs typeface="Calibri" panose="020F0502020204030204" pitchFamily="34" charset="0"/>
            </a:endParaRPr>
          </a:p>
          <a:p>
            <a:r>
              <a:rPr lang="nl-NL" sz="1200" dirty="0">
                <a:latin typeface="Calibri" panose="020F0502020204030204" pitchFamily="34" charset="0"/>
                <a:cs typeface="Calibri" panose="020F0502020204030204" pitchFamily="34" charset="0"/>
              </a:rPr>
              <a:t>Uit: </a:t>
            </a:r>
            <a:r>
              <a:rPr lang="nl-NL" sz="1200" i="1" dirty="0">
                <a:latin typeface="Calibri" panose="020F0502020204030204" pitchFamily="34" charset="0"/>
                <a:cs typeface="Calibri" panose="020F0502020204030204" pitchFamily="34" charset="0"/>
              </a:rPr>
              <a:t>Op het herstel der moedertaal</a:t>
            </a:r>
            <a:r>
              <a:rPr lang="nl-NL" sz="1200" dirty="0">
                <a:latin typeface="Calibri" panose="020F0502020204030204" pitchFamily="34" charset="0"/>
                <a:cs typeface="Calibri" panose="020F0502020204030204" pitchFamily="34" charset="0"/>
              </a:rPr>
              <a:t> (1814), Jan Baptist Vervier</a:t>
            </a:r>
          </a:p>
        </p:txBody>
      </p:sp>
      <p:pic>
        <p:nvPicPr>
          <p:cNvPr id="6146" name="Picture 2" descr="Schilderij Napoleon op steigerend paard">
            <a:extLst>
              <a:ext uri="{FF2B5EF4-FFF2-40B4-BE49-F238E27FC236}">
                <a16:creationId xmlns:a16="http://schemas.microsoft.com/office/drawing/2014/main" id="{BAC3FB83-C49B-594E-0087-A0836D85400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08536" y="0"/>
            <a:ext cx="4371976"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D3964E2A-9F23-C417-7E98-75137628ED7E}"/>
              </a:ext>
            </a:extLst>
          </p:cNvPr>
          <p:cNvSpPr txBox="1"/>
          <p:nvPr/>
        </p:nvSpPr>
        <p:spPr>
          <a:xfrm>
            <a:off x="565186" y="4659982"/>
            <a:ext cx="1047082" cy="246221"/>
          </a:xfrm>
          <a:prstGeom prst="rect">
            <a:avLst/>
          </a:prstGeom>
          <a:noFill/>
        </p:spPr>
        <p:txBody>
          <a:bodyPr wrap="none" rtlCol="0">
            <a:spAutoFit/>
          </a:bodyPr>
          <a:lstStyle/>
          <a:p>
            <a:r>
              <a:rPr lang="nl-NL" sz="1000" i="1" dirty="0">
                <a:latin typeface="Calibri" panose="020F0502020204030204" pitchFamily="34" charset="0"/>
                <a:cs typeface="Calibri" panose="020F0502020204030204" pitchFamily="34" charset="0"/>
              </a:rPr>
              <a:t>Gallen = Fransen</a:t>
            </a:r>
          </a:p>
        </p:txBody>
      </p:sp>
      <p:sp>
        <p:nvSpPr>
          <p:cNvPr id="2" name="Titel 1">
            <a:extLst>
              <a:ext uri="{FF2B5EF4-FFF2-40B4-BE49-F238E27FC236}">
                <a16:creationId xmlns:a16="http://schemas.microsoft.com/office/drawing/2014/main" id="{6CD902E9-988F-A47F-76DC-D3A9EEF9882D}"/>
              </a:ext>
            </a:extLst>
          </p:cNvPr>
          <p:cNvSpPr>
            <a:spLocks noGrp="1"/>
          </p:cNvSpPr>
          <p:nvPr>
            <p:ph type="title" idx="4294967295"/>
          </p:nvPr>
        </p:nvSpPr>
        <p:spPr>
          <a:xfrm>
            <a:off x="628650" y="-993775"/>
            <a:ext cx="7886700" cy="993775"/>
          </a:xfrm>
          <a:prstGeom prst="rect">
            <a:avLst/>
          </a:prstGeom>
        </p:spPr>
        <p:txBody>
          <a:bodyPr anchor="b"/>
          <a:lstStyle/>
          <a:p>
            <a:r>
              <a:rPr lang="nl-NL" dirty="0">
                <a:noFill/>
              </a:rPr>
              <a:t>Verheerlijking taal</a:t>
            </a:r>
          </a:p>
        </p:txBody>
      </p:sp>
      <p:sp>
        <p:nvSpPr>
          <p:cNvPr id="3" name="Tekstvak 2">
            <a:extLst>
              <a:ext uri="{FF2B5EF4-FFF2-40B4-BE49-F238E27FC236}">
                <a16:creationId xmlns:a16="http://schemas.microsoft.com/office/drawing/2014/main" id="{F2A4FDA4-CD55-B261-F27B-0B5B0077F719}"/>
              </a:ext>
            </a:extLst>
          </p:cNvPr>
          <p:cNvSpPr txBox="1"/>
          <p:nvPr/>
        </p:nvSpPr>
        <p:spPr>
          <a:xfrm>
            <a:off x="565186" y="123478"/>
            <a:ext cx="4438862" cy="892552"/>
          </a:xfrm>
          <a:prstGeom prst="rect">
            <a:avLst/>
          </a:prstGeom>
          <a:noFill/>
        </p:spPr>
        <p:txBody>
          <a:bodyPr wrap="square" rtlCol="0">
            <a:spAutoFit/>
          </a:bodyPr>
          <a:lstStyle/>
          <a:p>
            <a:r>
              <a:rPr lang="en-US" altLang="ko-KR" sz="3600" dirty="0" err="1">
                <a:solidFill>
                  <a:schemeClr val="bg1"/>
                </a:solidFill>
                <a:latin typeface="Garamond" panose="02020404030301010803" pitchFamily="18" charset="0"/>
                <a:cs typeface="Calibri" panose="020F0502020204030204" pitchFamily="34" charset="0"/>
              </a:rPr>
              <a:t>Nationalisme</a:t>
            </a:r>
            <a:endParaRPr lang="en-US" altLang="ko-KR" sz="3600" dirty="0">
              <a:solidFill>
                <a:schemeClr val="bg1"/>
              </a:solidFill>
              <a:latin typeface="Garamond" panose="02020404030301010803" pitchFamily="18" charset="0"/>
              <a:cs typeface="Calibri" panose="020F0502020204030204" pitchFamily="34" charset="0"/>
            </a:endParaRPr>
          </a:p>
          <a:p>
            <a:r>
              <a:rPr lang="nl-NL" sz="1600" dirty="0">
                <a:solidFill>
                  <a:schemeClr val="bg1"/>
                </a:solidFill>
                <a:latin typeface="Calibri" panose="020F0502020204030204" pitchFamily="34" charset="0"/>
                <a:cs typeface="Calibri" panose="020F0502020204030204" pitchFamily="34" charset="0"/>
              </a:rPr>
              <a:t>Identiteit</a:t>
            </a:r>
          </a:p>
        </p:txBody>
      </p:sp>
    </p:spTree>
    <p:extLst>
      <p:ext uri="{BB962C8B-B14F-4D97-AF65-F5344CB8AC3E}">
        <p14:creationId xmlns:p14="http://schemas.microsoft.com/office/powerpoint/2010/main" val="4309131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C2C3043E-6E37-CF3D-F948-70952F6017C1}"/>
              </a:ext>
              <a:ext uri="{C183D7F6-B498-43B3-948B-1728B52AA6E4}">
                <adec:decorative xmlns:adec="http://schemas.microsoft.com/office/drawing/2017/decorative" val="1"/>
              </a:ext>
            </a:extLst>
          </p:cNvPr>
          <p:cNvSpPr/>
          <p:nvPr/>
        </p:nvSpPr>
        <p:spPr>
          <a:xfrm>
            <a:off x="0" y="1707654"/>
            <a:ext cx="9144000" cy="34358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05D2B65D-0BDF-2814-D6BE-36FA2DBFADE7}"/>
              </a:ext>
            </a:extLst>
          </p:cNvPr>
          <p:cNvSpPr txBox="1"/>
          <p:nvPr/>
        </p:nvSpPr>
        <p:spPr>
          <a:xfrm>
            <a:off x="5585285" y="1992025"/>
            <a:ext cx="3163179" cy="2785378"/>
          </a:xfrm>
          <a:prstGeom prst="rect">
            <a:avLst/>
          </a:prstGeom>
          <a:noFill/>
        </p:spPr>
        <p:txBody>
          <a:bodyPr wrap="square" rtlCol="0">
            <a:spAutoFit/>
          </a:bodyPr>
          <a:lstStyle/>
          <a:p>
            <a:r>
              <a:rPr lang="nl-NL" sz="3600" i="1" dirty="0">
                <a:latin typeface="Calibri" panose="020F0502020204030204" pitchFamily="34" charset="0"/>
                <a:cs typeface="Calibri" panose="020F0502020204030204" pitchFamily="34" charset="0"/>
              </a:rPr>
              <a:t>Oppositie</a:t>
            </a:r>
          </a:p>
          <a:p>
            <a:endParaRPr lang="nl-NL" sz="1100" dirty="0">
              <a:latin typeface="Calibri" panose="020F0502020204030204" pitchFamily="34" charset="0"/>
              <a:cs typeface="Calibri" panose="020F0502020204030204" pitchFamily="34" charset="0"/>
            </a:endParaRPr>
          </a:p>
          <a:p>
            <a:r>
              <a:rPr lang="nl-NL" sz="1600" dirty="0">
                <a:latin typeface="Calibri" panose="020F0502020204030204" pitchFamily="34" charset="0"/>
                <a:cs typeface="Calibri" panose="020F0502020204030204" pitchFamily="34" charset="0"/>
              </a:rPr>
              <a:t>Je definieert jezelf door aan te </a:t>
            </a:r>
            <a:br>
              <a:rPr lang="nl-NL" sz="1600" dirty="0">
                <a:latin typeface="Calibri" panose="020F0502020204030204" pitchFamily="34" charset="0"/>
                <a:cs typeface="Calibri" panose="020F0502020204030204" pitchFamily="34" charset="0"/>
              </a:rPr>
            </a:br>
            <a:r>
              <a:rPr lang="nl-NL" sz="1600" dirty="0">
                <a:latin typeface="Calibri" panose="020F0502020204030204" pitchFamily="34" charset="0"/>
                <a:cs typeface="Calibri" panose="020F0502020204030204" pitchFamily="34" charset="0"/>
              </a:rPr>
              <a:t>geven wat je in ieder geval níet bent</a:t>
            </a:r>
          </a:p>
          <a:p>
            <a:endParaRPr lang="nl-NL" sz="1200" dirty="0">
              <a:latin typeface="Calibri" panose="020F0502020204030204" pitchFamily="34" charset="0"/>
              <a:cs typeface="Calibri" panose="020F0502020204030204" pitchFamily="34" charset="0"/>
            </a:endParaRPr>
          </a:p>
          <a:p>
            <a:r>
              <a:rPr lang="nl-NL" sz="1200" dirty="0">
                <a:latin typeface="Calibri" panose="020F0502020204030204" pitchFamily="34" charset="0"/>
                <a:cs typeface="Calibri" panose="020F0502020204030204" pitchFamily="34" charset="0"/>
              </a:rPr>
              <a:t>Het ontstaan van nationale/regionale </a:t>
            </a:r>
            <a:br>
              <a:rPr lang="nl-NL" sz="1200" dirty="0">
                <a:latin typeface="Calibri" panose="020F0502020204030204" pitchFamily="34" charset="0"/>
                <a:cs typeface="Calibri" panose="020F0502020204030204" pitchFamily="34" charset="0"/>
              </a:rPr>
            </a:br>
            <a:r>
              <a:rPr lang="nl-NL" sz="1200" dirty="0">
                <a:latin typeface="Calibri" panose="020F0502020204030204" pitchFamily="34" charset="0"/>
                <a:cs typeface="Calibri" panose="020F0502020204030204" pitchFamily="34" charset="0"/>
              </a:rPr>
              <a:t>stereotypen:</a:t>
            </a:r>
          </a:p>
          <a:p>
            <a:endParaRPr lang="nl-NL" sz="1200" dirty="0">
              <a:latin typeface="Calibri" panose="020F0502020204030204" pitchFamily="34" charset="0"/>
              <a:cs typeface="Calibri" panose="020F0502020204030204" pitchFamily="34" charset="0"/>
            </a:endParaRPr>
          </a:p>
          <a:p>
            <a:r>
              <a:rPr lang="nl-NL" sz="1200" dirty="0">
                <a:latin typeface="Calibri" panose="020F0502020204030204" pitchFamily="34" charset="0"/>
                <a:cs typeface="Calibri" panose="020F0502020204030204" pitchFamily="34" charset="0"/>
              </a:rPr>
              <a:t>De frivole Fransman</a:t>
            </a:r>
          </a:p>
          <a:p>
            <a:r>
              <a:rPr lang="nl-NL" sz="1200" dirty="0">
                <a:latin typeface="Calibri" panose="020F0502020204030204" pitchFamily="34" charset="0"/>
                <a:cs typeface="Calibri" panose="020F0502020204030204" pitchFamily="34" charset="0"/>
              </a:rPr>
              <a:t>De dikke Duitser </a:t>
            </a:r>
          </a:p>
          <a:p>
            <a:r>
              <a:rPr lang="nl-NL" sz="1200" dirty="0">
                <a:latin typeface="Calibri" panose="020F0502020204030204" pitchFamily="34" charset="0"/>
                <a:cs typeface="Calibri" panose="020F0502020204030204" pitchFamily="34" charset="0"/>
              </a:rPr>
              <a:t>De domme Belg</a:t>
            </a:r>
          </a:p>
          <a:p>
            <a:r>
              <a:rPr lang="nl-NL" sz="1200" dirty="0">
                <a:latin typeface="Calibri" panose="020F0502020204030204" pitchFamily="34" charset="0"/>
                <a:cs typeface="Calibri" panose="020F0502020204030204" pitchFamily="34" charset="0"/>
              </a:rPr>
              <a:t>De stugge Fries</a:t>
            </a:r>
          </a:p>
        </p:txBody>
      </p:sp>
      <p:pic>
        <p:nvPicPr>
          <p:cNvPr id="8196" name="Picture 4" descr="Meerdere figuren die elk een land vormen in de vorm van Europa.">
            <a:extLst>
              <a:ext uri="{FF2B5EF4-FFF2-40B4-BE49-F238E27FC236}">
                <a16:creationId xmlns:a16="http://schemas.microsoft.com/office/drawing/2014/main" id="{1BEC74FE-EDD1-5C7F-C651-EDCB49A2F22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8518" y="1995686"/>
            <a:ext cx="4428249" cy="285978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
            <a:extLst>
              <a:ext uri="{FF2B5EF4-FFF2-40B4-BE49-F238E27FC236}">
                <a16:creationId xmlns:a16="http://schemas.microsoft.com/office/drawing/2014/main" id="{335CF701-A714-C491-4AF8-B8DF69C94EA2}"/>
              </a:ext>
            </a:extLst>
          </p:cNvPr>
          <p:cNvSpPr txBox="1">
            <a:spLocks noGrp="1"/>
          </p:cNvSpPr>
          <p:nvPr>
            <p:ph type="title" idx="4294967295"/>
          </p:nvPr>
        </p:nvSpPr>
        <p:spPr>
          <a:xfrm>
            <a:off x="467543" y="223826"/>
            <a:ext cx="4539223" cy="165373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00000"/>
              </a:lnSpc>
              <a:spcBef>
                <a:spcPts val="0"/>
              </a:spcBef>
              <a:spcAft>
                <a:spcPts val="0"/>
              </a:spcAft>
              <a:buClrTx/>
              <a:buSzTx/>
              <a:buFont typeface="Arial" pitchFamily="34" charset="0"/>
              <a:buNone/>
              <a:tabLst/>
              <a:defRPr/>
            </a:pPr>
            <a:r>
              <a:rPr kumimoji="0" lang="en-US" altLang="ko-KR" sz="5000" b="0" i="0" u="none" strike="noStrike" kern="1200" cap="none" spc="0" normalizeH="0" baseline="0" noProof="0" dirty="0">
                <a:ln>
                  <a:noFill/>
                </a:ln>
                <a:solidFill>
                  <a:schemeClr val="tx1"/>
                </a:solidFill>
                <a:effectLst/>
                <a:uLnTx/>
                <a:uFillTx/>
                <a:latin typeface="Garamond" panose="02020404030301010803" pitchFamily="18" charset="0"/>
                <a:ea typeface="+mn-ea"/>
                <a:cs typeface="Arial" pitchFamily="34" charset="0"/>
              </a:rPr>
              <a:t>OPPOSITIE</a:t>
            </a:r>
          </a:p>
        </p:txBody>
      </p:sp>
    </p:spTree>
    <p:extLst>
      <p:ext uri="{BB962C8B-B14F-4D97-AF65-F5344CB8AC3E}">
        <p14:creationId xmlns:p14="http://schemas.microsoft.com/office/powerpoint/2010/main" val="25168194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A5F04682-26DC-9DB9-32AC-23DD512D0901}"/>
              </a:ext>
              <a:ext uri="{C183D7F6-B498-43B3-948B-1728B52AA6E4}">
                <adec:decorative xmlns:adec="http://schemas.microsoft.com/office/drawing/2017/decorative" val="1"/>
              </a:ext>
            </a:extLst>
          </p:cNvPr>
          <p:cNvSpPr/>
          <p:nvPr/>
        </p:nvSpPr>
        <p:spPr>
          <a:xfrm>
            <a:off x="0" y="1707654"/>
            <a:ext cx="9144000" cy="34358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descr="Strip: Europe (as seen from America), man in regenjas met snor en hoge hoed met een europees vlaggetje in de hand. America (As seen from Europe): Homer Simpson met een gestreepte broek en hoed met strepen en sterren. Hij zwaait naar de kijker.">
            <a:extLst>
              <a:ext uri="{FF2B5EF4-FFF2-40B4-BE49-F238E27FC236}">
                <a16:creationId xmlns:a16="http://schemas.microsoft.com/office/drawing/2014/main" id="{A9291328-4E35-E4CE-8CEE-647D1545F45B}"/>
              </a:ext>
            </a:extLst>
          </p:cNvPr>
          <p:cNvPicPr>
            <a:picLocks noChangeAspect="1"/>
          </p:cNvPicPr>
          <p:nvPr/>
        </p:nvPicPr>
        <p:blipFill>
          <a:blip r:embed="rId3"/>
          <a:stretch>
            <a:fillRect/>
          </a:stretch>
        </p:blipFill>
        <p:spPr>
          <a:xfrm>
            <a:off x="4747806" y="1987670"/>
            <a:ext cx="3957543" cy="2875814"/>
          </a:xfrm>
          <a:prstGeom prst="rect">
            <a:avLst/>
          </a:prstGeom>
        </p:spPr>
      </p:pic>
      <p:pic>
        <p:nvPicPr>
          <p:cNvPr id="10244" name="Picture 4" descr="Afbeelding The perfect European should be:&#10;- Cooking like a Brit&#10;- Available as a Belgian&#10;- Flexible as a Swede&#10;- Sober as the Irish&#10;- Talkative as a Finn&#10;- Famous as a Luxembourger&#10;- Humble as a Spaniard&#10;- Generous as a Dutchman&#10;- Humorous as a German&#10;- Patient as an Austrian&#10;- Organised as a Greek&#10;- Driving like the French&#10;- Technical as a Portugese&#10;- Controlled as an Italian&#10;- Discreet as a Dane">
            <a:extLst>
              <a:ext uri="{FF2B5EF4-FFF2-40B4-BE49-F238E27FC236}">
                <a16:creationId xmlns:a16="http://schemas.microsoft.com/office/drawing/2014/main" id="{898495F6-152F-B581-E1EE-CD2ABB508F5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9883" y="1987667"/>
            <a:ext cx="4042119" cy="2875815"/>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1">
            <a:extLst>
              <a:ext uri="{FF2B5EF4-FFF2-40B4-BE49-F238E27FC236}">
                <a16:creationId xmlns:a16="http://schemas.microsoft.com/office/drawing/2014/main" id="{47492F9A-B1CE-326C-5CA0-DB1F1CDB3D5F}"/>
              </a:ext>
            </a:extLst>
          </p:cNvPr>
          <p:cNvSpPr txBox="1">
            <a:spLocks noGrp="1"/>
          </p:cNvSpPr>
          <p:nvPr>
            <p:ph type="title" idx="4294967295"/>
          </p:nvPr>
        </p:nvSpPr>
        <p:spPr>
          <a:xfrm>
            <a:off x="467543" y="223826"/>
            <a:ext cx="4539223" cy="165373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00000"/>
              </a:lnSpc>
              <a:spcBef>
                <a:spcPts val="0"/>
              </a:spcBef>
              <a:spcAft>
                <a:spcPts val="0"/>
              </a:spcAft>
              <a:buClrTx/>
              <a:buSzTx/>
              <a:buFont typeface="Arial" pitchFamily="34" charset="0"/>
              <a:buNone/>
              <a:tabLst/>
              <a:defRPr/>
            </a:pPr>
            <a:r>
              <a:rPr kumimoji="0" lang="en-US" altLang="ko-KR" sz="5000" b="0" i="0" u="none" strike="noStrike" kern="1200" cap="none" spc="0" normalizeH="0" baseline="0" noProof="0" dirty="0">
                <a:ln>
                  <a:noFill/>
                </a:ln>
                <a:solidFill>
                  <a:schemeClr val="tx1"/>
                </a:solidFill>
                <a:effectLst/>
                <a:uLnTx/>
                <a:uFillTx/>
                <a:latin typeface="Garamond" panose="02020404030301010803" pitchFamily="18" charset="0"/>
                <a:ea typeface="+mn-ea"/>
                <a:cs typeface="Arial" pitchFamily="34" charset="0"/>
              </a:rPr>
              <a:t>OPPOSITIE</a:t>
            </a:r>
          </a:p>
          <a:p>
            <a:pPr marL="0" marR="0" lvl="0" indent="0" algn="l" defTabSz="914400" rtl="0" eaLnBrk="1" fontAlgn="auto" latinLnBrk="1" hangingPunct="1">
              <a:lnSpc>
                <a:spcPct val="10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err="1">
                <a:ln>
                  <a:noFill/>
                </a:ln>
                <a:solidFill>
                  <a:schemeClr val="tx1"/>
                </a:solidFill>
                <a:effectLst/>
                <a:uLnTx/>
                <a:uFillTx/>
                <a:latin typeface="Garamond" panose="02020404030301010803" pitchFamily="18" charset="0"/>
                <a:ea typeface="+mn-ea"/>
                <a:cs typeface="Arial" pitchFamily="34" charset="0"/>
              </a:rPr>
              <a:t>Moppen</a:t>
            </a:r>
            <a:r>
              <a:rPr kumimoji="0" lang="en-US" altLang="ko-KR" sz="2400" b="0" i="0" u="none" strike="noStrike" kern="1200" cap="none" spc="0" normalizeH="0" baseline="0" noProof="0" dirty="0">
                <a:ln>
                  <a:noFill/>
                </a:ln>
                <a:solidFill>
                  <a:schemeClr val="tx1"/>
                </a:solidFill>
                <a:effectLst/>
                <a:uLnTx/>
                <a:uFillTx/>
                <a:latin typeface="Garamond" panose="02020404030301010803" pitchFamily="18" charset="0"/>
                <a:ea typeface="+mn-ea"/>
                <a:cs typeface="Arial" pitchFamily="34" charset="0"/>
              </a:rPr>
              <a:t> </a:t>
            </a:r>
            <a:r>
              <a:rPr kumimoji="0" lang="en-US" altLang="ko-KR" sz="2400" b="0" i="0" u="none" strike="noStrike" kern="1200" cap="none" spc="0" normalizeH="0" baseline="0" noProof="0" dirty="0" err="1">
                <a:ln>
                  <a:noFill/>
                </a:ln>
                <a:solidFill>
                  <a:schemeClr val="tx1"/>
                </a:solidFill>
                <a:effectLst/>
                <a:uLnTx/>
                <a:uFillTx/>
                <a:latin typeface="Garamond" panose="02020404030301010803" pitchFamily="18" charset="0"/>
                <a:ea typeface="+mn-ea"/>
                <a:cs typeface="Arial" pitchFamily="34" charset="0"/>
              </a:rPr>
              <a:t>en</a:t>
            </a:r>
            <a:r>
              <a:rPr kumimoji="0" lang="en-US" altLang="ko-KR" sz="2400" b="0" i="0" u="none" strike="noStrike" kern="1200" cap="none" spc="0" normalizeH="0" baseline="0" noProof="0" dirty="0">
                <a:ln>
                  <a:noFill/>
                </a:ln>
                <a:solidFill>
                  <a:schemeClr val="tx1"/>
                </a:solidFill>
                <a:effectLst/>
                <a:uLnTx/>
                <a:uFillTx/>
                <a:latin typeface="Garamond" panose="02020404030301010803" pitchFamily="18" charset="0"/>
                <a:ea typeface="+mn-ea"/>
                <a:cs typeface="Arial" pitchFamily="34" charset="0"/>
              </a:rPr>
              <a:t> cartoons</a:t>
            </a:r>
            <a:endParaRPr kumimoji="0" lang="en-US" altLang="ko-KR" sz="6000" b="0" i="0" u="none" strike="noStrike" kern="1200" cap="none" spc="0" normalizeH="0" baseline="0" noProof="0" dirty="0">
              <a:ln>
                <a:noFill/>
              </a:ln>
              <a:solidFill>
                <a:schemeClr val="tx1"/>
              </a:solidFill>
              <a:effectLst/>
              <a:uLnTx/>
              <a:uFillTx/>
              <a:latin typeface="Garamond" panose="02020404030301010803" pitchFamily="18" charset="0"/>
              <a:ea typeface="+mn-ea"/>
              <a:cs typeface="Arial" pitchFamily="34" charset="0"/>
            </a:endParaRPr>
          </a:p>
        </p:txBody>
      </p:sp>
    </p:spTree>
    <p:extLst>
      <p:ext uri="{BB962C8B-B14F-4D97-AF65-F5344CB8AC3E}">
        <p14:creationId xmlns:p14="http://schemas.microsoft.com/office/powerpoint/2010/main" val="22832203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8B1FEABB-21E3-2A68-BC65-14793BE72346}"/>
              </a:ext>
              <a:ext uri="{C183D7F6-B498-43B3-948B-1728B52AA6E4}">
                <adec:decorative xmlns:adec="http://schemas.microsoft.com/office/drawing/2017/decorative" val="1"/>
              </a:ext>
            </a:extLst>
          </p:cNvPr>
          <p:cNvSpPr/>
          <p:nvPr/>
        </p:nvSpPr>
        <p:spPr>
          <a:xfrm>
            <a:off x="0" y="1707654"/>
            <a:ext cx="9144000" cy="34358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A0331959-F4ED-83C4-D358-DAC7AE508D9A}"/>
              </a:ext>
            </a:extLst>
          </p:cNvPr>
          <p:cNvSpPr txBox="1"/>
          <p:nvPr/>
        </p:nvSpPr>
        <p:spPr>
          <a:xfrm>
            <a:off x="539552" y="2283718"/>
            <a:ext cx="7128792" cy="1151367"/>
          </a:xfrm>
          <a:prstGeom prst="rect">
            <a:avLst/>
          </a:prstGeom>
          <a:noFill/>
        </p:spPr>
        <p:txBody>
          <a:bodyPr wrap="square" rtlCol="0">
            <a:spAutoFit/>
          </a:bodyPr>
          <a:lstStyle/>
          <a:p>
            <a:r>
              <a:rPr lang="nl-NL" b="1" dirty="0">
                <a:latin typeface="Calibri" panose="020F0502020204030204" pitchFamily="34" charset="0"/>
                <a:cs typeface="Calibri" panose="020F0502020204030204" pitchFamily="34" charset="0"/>
              </a:rPr>
              <a:t>Wat gebeurt er als er een Limburger verhuist naar België? </a:t>
            </a:r>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Het IQ stijgt aan beide kanten van de grens.</a:t>
            </a:r>
          </a:p>
          <a:p>
            <a:endParaRPr lang="nl-NL" dirty="0">
              <a:latin typeface="Calibri" panose="020F0502020204030204" pitchFamily="34" charset="0"/>
              <a:cs typeface="Calibri" panose="020F0502020204030204" pitchFamily="34" charset="0"/>
            </a:endParaRPr>
          </a:p>
          <a:p>
            <a:r>
              <a:rPr lang="nl-NL" sz="1400" dirty="0">
                <a:latin typeface="Calibri" panose="020F0502020204030204" pitchFamily="34" charset="0"/>
                <a:cs typeface="Calibri" panose="020F0502020204030204" pitchFamily="34" charset="0"/>
              </a:rPr>
              <a:t>Bron: www. </a:t>
            </a:r>
            <a:r>
              <a:rPr lang="nl-NL" sz="1400" dirty="0" err="1">
                <a:latin typeface="Calibri" panose="020F0502020204030204" pitchFamily="34" charset="0"/>
                <a:cs typeface="Calibri" panose="020F0502020204030204" pitchFamily="34" charset="0"/>
              </a:rPr>
              <a:t>verhalenbank.nl</a:t>
            </a:r>
            <a:endParaRPr lang="nl-NL" sz="1400" dirty="0">
              <a:latin typeface="Calibri" panose="020F0502020204030204" pitchFamily="34" charset="0"/>
              <a:cs typeface="Calibri" panose="020F0502020204030204" pitchFamily="34" charset="0"/>
            </a:endParaRPr>
          </a:p>
        </p:txBody>
      </p:sp>
      <p:sp>
        <p:nvSpPr>
          <p:cNvPr id="2" name="Titel 1">
            <a:extLst>
              <a:ext uri="{FF2B5EF4-FFF2-40B4-BE49-F238E27FC236}">
                <a16:creationId xmlns:a16="http://schemas.microsoft.com/office/drawing/2014/main" id="{11B13D69-2175-C26E-3DB3-27161C96BF5B}"/>
              </a:ext>
            </a:extLst>
          </p:cNvPr>
          <p:cNvSpPr>
            <a:spLocks noGrp="1"/>
          </p:cNvSpPr>
          <p:nvPr>
            <p:ph type="title" idx="4294967295"/>
          </p:nvPr>
        </p:nvSpPr>
        <p:spPr>
          <a:xfrm>
            <a:off x="628650" y="-993775"/>
            <a:ext cx="7886700" cy="993775"/>
          </a:xfrm>
          <a:prstGeom prst="rect">
            <a:avLst/>
          </a:prstGeom>
        </p:spPr>
        <p:txBody>
          <a:bodyPr anchor="b"/>
          <a:lstStyle/>
          <a:p>
            <a:r>
              <a:rPr lang="nl-NL" dirty="0">
                <a:noFill/>
              </a:rPr>
              <a:t>Voorbeeld mop</a:t>
            </a:r>
          </a:p>
        </p:txBody>
      </p:sp>
      <p:sp>
        <p:nvSpPr>
          <p:cNvPr id="6" name="Text Placeholder 1">
            <a:extLst>
              <a:ext uri="{FF2B5EF4-FFF2-40B4-BE49-F238E27FC236}">
                <a16:creationId xmlns:a16="http://schemas.microsoft.com/office/drawing/2014/main" id="{02DE45A9-9F3C-350B-7EF1-F0EA78A422E9}"/>
              </a:ext>
            </a:extLst>
          </p:cNvPr>
          <p:cNvSpPr txBox="1">
            <a:spLocks/>
          </p:cNvSpPr>
          <p:nvPr/>
        </p:nvSpPr>
        <p:spPr>
          <a:xfrm>
            <a:off x="467543" y="223826"/>
            <a:ext cx="4539223" cy="1653736"/>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altLang="ko-KR" sz="5000" dirty="0">
                <a:latin typeface="Garamond" panose="02020404030301010803" pitchFamily="18" charset="0"/>
                <a:cs typeface="Arial" pitchFamily="34" charset="0"/>
              </a:rPr>
              <a:t>OPPOSITIE</a:t>
            </a:r>
          </a:p>
          <a:p>
            <a:pPr marL="0" indent="0">
              <a:spcBef>
                <a:spcPts val="0"/>
              </a:spcBef>
              <a:buNone/>
            </a:pPr>
            <a:r>
              <a:rPr lang="en-US" altLang="ko-KR" sz="2400" dirty="0" err="1">
                <a:latin typeface="Garamond" panose="02020404030301010803" pitchFamily="18" charset="0"/>
                <a:cs typeface="Arial" pitchFamily="34" charset="0"/>
              </a:rPr>
              <a:t>Moppen</a:t>
            </a:r>
            <a:r>
              <a:rPr lang="en-US" altLang="ko-KR" sz="2400" dirty="0">
                <a:latin typeface="Garamond" panose="02020404030301010803" pitchFamily="18" charset="0"/>
                <a:cs typeface="Arial" pitchFamily="34" charset="0"/>
              </a:rPr>
              <a:t> </a:t>
            </a:r>
            <a:r>
              <a:rPr lang="en-US" altLang="ko-KR" sz="2400" dirty="0" err="1">
                <a:latin typeface="Garamond" panose="02020404030301010803" pitchFamily="18" charset="0"/>
                <a:cs typeface="Arial" pitchFamily="34" charset="0"/>
              </a:rPr>
              <a:t>en</a:t>
            </a:r>
            <a:r>
              <a:rPr lang="en-US" altLang="ko-KR" sz="2400" dirty="0">
                <a:latin typeface="Garamond" panose="02020404030301010803" pitchFamily="18" charset="0"/>
                <a:cs typeface="Arial" pitchFamily="34" charset="0"/>
              </a:rPr>
              <a:t> cartoons</a:t>
            </a:r>
          </a:p>
          <a:p>
            <a:pPr marL="0" indent="0">
              <a:spcBef>
                <a:spcPts val="0"/>
              </a:spcBef>
              <a:buNone/>
            </a:pPr>
            <a:endParaRPr lang="en-US" altLang="ko-KR" sz="6000" dirty="0">
              <a:latin typeface="Garamond" panose="02020404030301010803" pitchFamily="18" charset="0"/>
              <a:cs typeface="Arial" pitchFamily="34" charset="0"/>
            </a:endParaRPr>
          </a:p>
        </p:txBody>
      </p:sp>
    </p:spTree>
    <p:extLst>
      <p:ext uri="{BB962C8B-B14F-4D97-AF65-F5344CB8AC3E}">
        <p14:creationId xmlns:p14="http://schemas.microsoft.com/office/powerpoint/2010/main" val="36996644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jdelijke aanduiding voor tekst 9">
            <a:extLst>
              <a:ext uri="{FF2B5EF4-FFF2-40B4-BE49-F238E27FC236}">
                <a16:creationId xmlns:a16="http://schemas.microsoft.com/office/drawing/2014/main" id="{7D2FD228-F967-D17C-4B7F-419AEFC56EBC}"/>
              </a:ext>
            </a:extLst>
          </p:cNvPr>
          <p:cNvSpPr>
            <a:spLocks noGrp="1"/>
          </p:cNvSpPr>
          <p:nvPr>
            <p:ph type="body" sz="quarter" idx="11"/>
          </p:nvPr>
        </p:nvSpPr>
        <p:spPr/>
        <p:txBody>
          <a:bodyPr/>
          <a:lstStyle/>
          <a:p>
            <a:r>
              <a:rPr lang="nl-NL" sz="1600" dirty="0"/>
              <a:t>Moppen</a:t>
            </a:r>
          </a:p>
        </p:txBody>
      </p:sp>
      <p:sp>
        <p:nvSpPr>
          <p:cNvPr id="12" name="Tekstvak 11">
            <a:extLst>
              <a:ext uri="{FF2B5EF4-FFF2-40B4-BE49-F238E27FC236}">
                <a16:creationId xmlns:a16="http://schemas.microsoft.com/office/drawing/2014/main" id="{928064FB-C6D5-FD2D-D7CD-535323631778}"/>
              </a:ext>
            </a:extLst>
          </p:cNvPr>
          <p:cNvSpPr txBox="1"/>
          <p:nvPr/>
        </p:nvSpPr>
        <p:spPr>
          <a:xfrm>
            <a:off x="611560" y="1275606"/>
            <a:ext cx="8028892" cy="3600400"/>
          </a:xfrm>
          <a:prstGeom prst="rect">
            <a:avLst/>
          </a:prstGeom>
          <a:noFill/>
        </p:spPr>
        <p:txBody>
          <a:bodyPr wrap="square" rtlCol="0">
            <a:noAutofit/>
          </a:bodyPr>
          <a:lstStyle/>
          <a:p>
            <a:pPr lvl="0"/>
            <a:r>
              <a:rPr lang="nl-NL" sz="1200" b="1" dirty="0">
                <a:effectLst/>
                <a:latin typeface="Calibri" panose="020F0502020204030204" pitchFamily="34" charset="0"/>
                <a:ea typeface="Georgia" panose="02040502050405020303" pitchFamily="18" charset="0"/>
                <a:cs typeface="Calibri" panose="020F0502020204030204" pitchFamily="34" charset="0"/>
              </a:rPr>
              <a:t>Nodig</a:t>
            </a:r>
            <a:r>
              <a:rPr lang="nl-NL" sz="1200" dirty="0">
                <a:effectLst/>
                <a:latin typeface="Calibri" panose="020F0502020204030204" pitchFamily="34" charset="0"/>
                <a:ea typeface="Georgia" panose="02040502050405020303" pitchFamily="18" charset="0"/>
                <a:cs typeface="Calibri" panose="020F0502020204030204" pitchFamily="34" charset="0"/>
              </a:rPr>
              <a:t>: mop, schrift, pen, medeleerling</a:t>
            </a:r>
          </a:p>
          <a:p>
            <a:pPr lvl="0"/>
            <a:r>
              <a:rPr lang="nl-NL" sz="1200" dirty="0">
                <a:effectLst/>
                <a:latin typeface="Calibri" panose="020F0502020204030204" pitchFamily="34" charset="0"/>
                <a:ea typeface="Georgia" panose="02040502050405020303" pitchFamily="18" charset="0"/>
                <a:cs typeface="Calibri" panose="020F0502020204030204" pitchFamily="34" charset="0"/>
              </a:rPr>
              <a:t> </a:t>
            </a:r>
          </a:p>
          <a:p>
            <a:pPr marL="342900" lvl="0" indent="-342900">
              <a:buFont typeface="+mj-lt"/>
              <a:buAutoNum type="arabicPeriod"/>
            </a:pPr>
            <a:r>
              <a:rPr lang="nl-NL" sz="1200" dirty="0">
                <a:effectLst/>
                <a:latin typeface="Calibri" panose="020F0502020204030204" pitchFamily="34" charset="0"/>
                <a:ea typeface="Georgia" panose="02040502050405020303" pitchFamily="18" charset="0"/>
                <a:cs typeface="Calibri" panose="020F0502020204030204" pitchFamily="34" charset="0"/>
              </a:rPr>
              <a:t>Lees de mop die je van je docent gekregen hebt.</a:t>
            </a:r>
          </a:p>
          <a:p>
            <a:pPr marL="342900" lvl="0" indent="-342900">
              <a:buFont typeface="+mj-lt"/>
              <a:buAutoNum type="arabicPeriod"/>
            </a:pPr>
            <a:r>
              <a:rPr lang="nl-NL" sz="1200" dirty="0">
                <a:effectLst/>
                <a:latin typeface="Calibri" panose="020F0502020204030204" pitchFamily="34" charset="0"/>
                <a:ea typeface="Georgia" panose="02040502050405020303" pitchFamily="18" charset="0"/>
                <a:cs typeface="Calibri" panose="020F0502020204030204" pitchFamily="34" charset="0"/>
              </a:rPr>
              <a:t>Streep karaktereigenschappen van de beschreven personen/groepen aan in de tekst of formuleer ze in een paar zinnen in je schrift.</a:t>
            </a:r>
          </a:p>
          <a:p>
            <a:pPr marL="342900" lvl="0" indent="-342900">
              <a:buFont typeface="+mj-lt"/>
              <a:buAutoNum type="arabicPeriod"/>
            </a:pPr>
            <a:r>
              <a:rPr lang="nl-NL" sz="1200" dirty="0">
                <a:effectLst/>
                <a:latin typeface="Calibri" panose="020F0502020204030204" pitchFamily="34" charset="0"/>
                <a:ea typeface="Georgia" panose="02040502050405020303" pitchFamily="18" charset="0"/>
                <a:cs typeface="Calibri" panose="020F0502020204030204" pitchFamily="34" charset="0"/>
              </a:rPr>
              <a:t>Bedenk samen met je medeleerling op welke manier de oppositie in de mop is vormgegeven.</a:t>
            </a:r>
          </a:p>
          <a:p>
            <a:pPr marL="342900" lvl="0" indent="-342900">
              <a:buFont typeface="+mj-lt"/>
              <a:buAutoNum type="arabicPeriod"/>
            </a:pPr>
            <a:r>
              <a:rPr lang="nl-NL" sz="1200" dirty="0">
                <a:effectLst/>
                <a:latin typeface="Calibri" panose="020F0502020204030204" pitchFamily="34" charset="0"/>
                <a:ea typeface="Georgia" panose="02040502050405020303" pitchFamily="18" charset="0"/>
                <a:cs typeface="Calibri" panose="020F0502020204030204" pitchFamily="34" charset="0"/>
              </a:rPr>
              <a:t>Wat is het effect van de oppositie als het gaat om hoe de personen/groepen zijn beschreven? </a:t>
            </a:r>
          </a:p>
          <a:p>
            <a:pPr marL="342900" lvl="0" indent="-342900">
              <a:buFont typeface="+mj-lt"/>
              <a:buAutoNum type="arabicPeriod"/>
            </a:pPr>
            <a:r>
              <a:rPr lang="nl-NL" sz="1200" dirty="0">
                <a:effectLst/>
                <a:latin typeface="Calibri" panose="020F0502020204030204" pitchFamily="34" charset="0"/>
                <a:ea typeface="Georgia" panose="02040502050405020303" pitchFamily="18" charset="0"/>
                <a:cs typeface="Calibri" panose="020F0502020204030204" pitchFamily="34" charset="0"/>
              </a:rPr>
              <a:t>Beschrijf de representatie per groep/persoon in één zin in je schrift.</a:t>
            </a:r>
          </a:p>
          <a:p>
            <a:pPr marL="342900" lvl="0" indent="-342900">
              <a:buFont typeface="+mj-lt"/>
              <a:buAutoNum type="arabicPeriod"/>
            </a:pPr>
            <a:r>
              <a:rPr lang="nl-NL" sz="1200" dirty="0">
                <a:effectLst/>
                <a:latin typeface="Calibri" panose="020F0502020204030204" pitchFamily="34" charset="0"/>
                <a:ea typeface="Georgia" panose="02040502050405020303" pitchFamily="18" charset="0"/>
                <a:cs typeface="Calibri" panose="020F0502020204030204" pitchFamily="34" charset="0"/>
              </a:rPr>
              <a:t>Als je klaar bent, doe je dezelfde opdracht met een andere mop.</a:t>
            </a:r>
          </a:p>
        </p:txBody>
      </p:sp>
      <p:sp>
        <p:nvSpPr>
          <p:cNvPr id="11" name="Tijdelijke aanduiding voor tekst 5">
            <a:extLst>
              <a:ext uri="{FF2B5EF4-FFF2-40B4-BE49-F238E27FC236}">
                <a16:creationId xmlns:a16="http://schemas.microsoft.com/office/drawing/2014/main" id="{2DFD9C4C-E0EE-A84A-A413-86ECCA418FCB}"/>
              </a:ext>
            </a:extLst>
          </p:cNvPr>
          <p:cNvSpPr>
            <a:spLocks noGrp="1"/>
          </p:cNvSpPr>
          <p:nvPr>
            <p:ph type="title" idx="4294967295"/>
          </p:nvPr>
        </p:nvSpPr>
        <p:spPr>
          <a:xfrm>
            <a:off x="0" y="123478"/>
            <a:ext cx="9144000" cy="5760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kumimoji="0" lang="nl-NL" sz="3600" b="0" i="0" u="none" strike="noStrike" kern="1200" cap="none" spc="0" normalizeH="0" baseline="0" noProof="0" dirty="0">
                <a:ln>
                  <a:noFill/>
                </a:ln>
                <a:solidFill>
                  <a:schemeClr val="bg1"/>
                </a:solidFill>
                <a:effectLst/>
                <a:uLnTx/>
                <a:uFillTx/>
                <a:latin typeface="Garamond" panose="02020404030301010803" pitchFamily="18" charset="0"/>
                <a:ea typeface="+mn-ea"/>
                <a:cs typeface="Arial" pitchFamily="34" charset="0"/>
              </a:rPr>
              <a:t>Opdracht 4</a:t>
            </a:r>
          </a:p>
        </p:txBody>
      </p:sp>
    </p:spTree>
    <p:extLst>
      <p:ext uri="{BB962C8B-B14F-4D97-AF65-F5344CB8AC3E}">
        <p14:creationId xmlns:p14="http://schemas.microsoft.com/office/powerpoint/2010/main" val="17506459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D2C42D87-9D21-1D34-07E2-36010CEFCF50}"/>
              </a:ext>
            </a:extLst>
          </p:cNvPr>
          <p:cNvSpPr>
            <a:spLocks noGrp="1"/>
          </p:cNvSpPr>
          <p:nvPr>
            <p:ph type="title" idx="4294967295"/>
          </p:nvPr>
        </p:nvSpPr>
        <p:spPr>
          <a:xfrm>
            <a:off x="3419872" y="2139702"/>
            <a:ext cx="5724128" cy="5760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1" hangingPunct="1">
              <a:lnSpc>
                <a:spcPct val="100000"/>
              </a:lnSpc>
              <a:spcBef>
                <a:spcPct val="20000"/>
              </a:spcBef>
              <a:spcAft>
                <a:spcPts val="0"/>
              </a:spcAft>
              <a:buClrTx/>
              <a:buSzTx/>
              <a:buFont typeface="Arial" pitchFamily="34" charset="0"/>
              <a:buNone/>
              <a:tabLst/>
              <a:defRPr/>
            </a:pPr>
            <a:r>
              <a:rPr kumimoji="0" lang="nl-NL" sz="3600" b="0" i="0" u="none" strike="noStrike" kern="1200" cap="none" spc="0" normalizeH="0" baseline="0" noProof="0" dirty="0">
                <a:ln>
                  <a:noFill/>
                </a:ln>
                <a:solidFill>
                  <a:schemeClr val="bg1"/>
                </a:solidFill>
                <a:effectLst/>
                <a:uLnTx/>
                <a:uFillTx/>
                <a:latin typeface="Garamond" panose="02020404030301010803" pitchFamily="18" charset="0"/>
                <a:ea typeface="+mn-ea"/>
                <a:cs typeface="Calibri" panose="020F0502020204030204" pitchFamily="34" charset="0"/>
              </a:rPr>
              <a:t>Afsluiting les</a:t>
            </a:r>
            <a:r>
              <a:rPr kumimoji="0" lang="nl-NL" sz="3600" b="0" i="0" u="none" strike="noStrike" kern="1200" cap="none" spc="0" normalizeH="0" noProof="0" dirty="0">
                <a:ln>
                  <a:noFill/>
                </a:ln>
                <a:solidFill>
                  <a:schemeClr val="bg1"/>
                </a:solidFill>
                <a:effectLst/>
                <a:uLnTx/>
                <a:uFillTx/>
                <a:latin typeface="Garamond" panose="02020404030301010803" pitchFamily="18" charset="0"/>
                <a:ea typeface="+mn-ea"/>
                <a:cs typeface="Calibri" panose="020F0502020204030204" pitchFamily="34" charset="0"/>
              </a:rPr>
              <a:t> 4</a:t>
            </a:r>
            <a:endParaRPr kumimoji="0" lang="nl-NL" sz="3600" b="0" i="0" u="none" strike="noStrike" kern="1200" cap="none" spc="0" normalizeH="0" baseline="0" noProof="0" dirty="0">
              <a:ln>
                <a:noFill/>
              </a:ln>
              <a:solidFill>
                <a:schemeClr val="bg1"/>
              </a:solidFill>
              <a:effectLst/>
              <a:uLnTx/>
              <a:uFillTx/>
              <a:latin typeface="Garamond" panose="02020404030301010803" pitchFamily="18" charset="0"/>
              <a:ea typeface="+mn-ea"/>
              <a:cs typeface="Calibri" panose="020F0502020204030204" pitchFamily="34" charset="0"/>
            </a:endParaRPr>
          </a:p>
        </p:txBody>
      </p:sp>
      <p:sp>
        <p:nvSpPr>
          <p:cNvPr id="6" name="Tekstvak 5">
            <a:extLst>
              <a:ext uri="{FF2B5EF4-FFF2-40B4-BE49-F238E27FC236}">
                <a16:creationId xmlns:a16="http://schemas.microsoft.com/office/drawing/2014/main" id="{C4D7ABA8-BCF5-A766-CFD1-5535FE4D2207}"/>
              </a:ext>
            </a:extLst>
          </p:cNvPr>
          <p:cNvSpPr txBox="1"/>
          <p:nvPr/>
        </p:nvSpPr>
        <p:spPr>
          <a:xfrm>
            <a:off x="3419872" y="2787774"/>
            <a:ext cx="5112568" cy="1531510"/>
          </a:xfrm>
          <a:prstGeom prst="rect">
            <a:avLst/>
          </a:prstGeom>
          <a:noFill/>
        </p:spPr>
        <p:txBody>
          <a:bodyPr wrap="square" rtlCol="0">
            <a:spAutoFit/>
          </a:bodyPr>
          <a:lstStyle/>
          <a:p>
            <a:pPr>
              <a:lnSpc>
                <a:spcPct val="150000"/>
              </a:lnSpc>
            </a:pPr>
            <a:r>
              <a:rPr lang="nl-NL" sz="1600" b="1" dirty="0">
                <a:solidFill>
                  <a:schemeClr val="bg1"/>
                </a:solidFill>
                <a:latin typeface="Calibri" panose="020F0502020204030204" pitchFamily="34" charset="0"/>
                <a:cs typeface="Calibri" panose="020F0502020204030204" pitchFamily="34" charset="0"/>
              </a:rPr>
              <a:t>Evaluatie centrale vraag:</a:t>
            </a:r>
          </a:p>
          <a:p>
            <a:pPr>
              <a:lnSpc>
                <a:spcPct val="150000"/>
              </a:lnSpc>
            </a:pPr>
            <a:r>
              <a:rPr lang="nl-NL" sz="1600" dirty="0">
                <a:solidFill>
                  <a:schemeClr val="bg1"/>
                </a:solidFill>
                <a:latin typeface="Calibri" panose="020F0502020204030204" pitchFamily="34" charset="0"/>
                <a:cs typeface="Calibri" panose="020F0502020204030204" pitchFamily="34" charset="0"/>
              </a:rPr>
              <a:t>Op welke manier werkt het nationalisme uit het begin van </a:t>
            </a:r>
            <a:br>
              <a:rPr lang="nl-NL" sz="1600" dirty="0">
                <a:solidFill>
                  <a:schemeClr val="bg1"/>
                </a:solidFill>
                <a:latin typeface="Calibri" panose="020F0502020204030204" pitchFamily="34" charset="0"/>
                <a:cs typeface="Calibri" panose="020F0502020204030204" pitchFamily="34" charset="0"/>
              </a:rPr>
            </a:br>
            <a:r>
              <a:rPr lang="nl-NL" sz="1600" dirty="0">
                <a:solidFill>
                  <a:schemeClr val="bg1"/>
                </a:solidFill>
                <a:latin typeface="Calibri" panose="020F0502020204030204" pitchFamily="34" charset="0"/>
                <a:cs typeface="Calibri" panose="020F0502020204030204" pitchFamily="34" charset="0"/>
              </a:rPr>
              <a:t>de negentiende eeuw door in de samenleving van nu? </a:t>
            </a:r>
          </a:p>
          <a:p>
            <a:pPr>
              <a:lnSpc>
                <a:spcPct val="150000"/>
              </a:lnSpc>
            </a:pPr>
            <a:endParaRPr lang="nl-NL" sz="16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33239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pPr lvl="0"/>
            <a:r>
              <a:rPr lang="en-US" altLang="ko-KR" sz="1800" dirty="0"/>
              <a:t>Les 1</a:t>
            </a:r>
          </a:p>
        </p:txBody>
      </p:sp>
      <p:sp>
        <p:nvSpPr>
          <p:cNvPr id="4" name="Tekstvak 3">
            <a:extLst>
              <a:ext uri="{FF2B5EF4-FFF2-40B4-BE49-F238E27FC236}">
                <a16:creationId xmlns:a16="http://schemas.microsoft.com/office/drawing/2014/main" id="{03E043D8-53D0-755B-229C-93C20A82329A}"/>
              </a:ext>
            </a:extLst>
          </p:cNvPr>
          <p:cNvSpPr txBox="1"/>
          <p:nvPr/>
        </p:nvSpPr>
        <p:spPr>
          <a:xfrm>
            <a:off x="3167336" y="3276590"/>
            <a:ext cx="5437112" cy="1672253"/>
          </a:xfrm>
          <a:prstGeom prst="rect">
            <a:avLst/>
          </a:prstGeom>
          <a:noFill/>
        </p:spPr>
        <p:txBody>
          <a:bodyPr wrap="square" rtlCol="0">
            <a:spAutoFit/>
          </a:bodyPr>
          <a:lstStyle/>
          <a:p>
            <a:pPr algn="just">
              <a:spcAft>
                <a:spcPts val="400"/>
              </a:spcAft>
            </a:pPr>
            <a:r>
              <a:rPr lang="nl-NL" sz="1200" dirty="0">
                <a:effectLst/>
                <a:latin typeface="Calibri" panose="020F0502020204030204" pitchFamily="34" charset="0"/>
                <a:ea typeface="Georgia" panose="02040502050405020303" pitchFamily="18" charset="0"/>
                <a:cs typeface="Calibri" panose="020F0502020204030204" pitchFamily="34" charset="0"/>
              </a:rPr>
              <a:t>Leerdoelen:</a:t>
            </a:r>
            <a:endParaRPr lang="nl-NL" sz="12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buFont typeface="Symbol" pitchFamily="2" charset="2"/>
              <a:buChar char=""/>
            </a:pPr>
            <a:r>
              <a:rPr lang="nl-NL" sz="1200" dirty="0">
                <a:effectLst/>
                <a:latin typeface="Calibri" panose="020F0502020204030204" pitchFamily="34" charset="0"/>
                <a:ea typeface="Georgia" panose="02040502050405020303" pitchFamily="18" charset="0"/>
                <a:cs typeface="Calibri" panose="020F0502020204030204" pitchFamily="34" charset="0"/>
              </a:rPr>
              <a:t>je maakt kennis met de begrippen vaderlandsliefde, nationalisme;</a:t>
            </a:r>
            <a:endParaRPr lang="nl-NL" sz="12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buFont typeface="Symbol" pitchFamily="2" charset="2"/>
              <a:buChar char=""/>
            </a:pPr>
            <a:r>
              <a:rPr lang="nl-NL" sz="1200" dirty="0">
                <a:effectLst/>
                <a:latin typeface="Calibri" panose="020F0502020204030204" pitchFamily="34" charset="0"/>
                <a:ea typeface="Georgia" panose="02040502050405020303" pitchFamily="18" charset="0"/>
                <a:cs typeface="Calibri" panose="020F0502020204030204" pitchFamily="34" charset="0"/>
              </a:rPr>
              <a:t>je leert hoe het begrip vaderlandsliefde de laatste drie eeuwen een aantal keer van betekenis is veranderd;</a:t>
            </a:r>
            <a:endParaRPr lang="nl-NL" sz="12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buFont typeface="Symbol" pitchFamily="2" charset="2"/>
              <a:buChar char=""/>
            </a:pPr>
            <a:r>
              <a:rPr lang="nl-NL" sz="1200" dirty="0">
                <a:effectLst/>
                <a:latin typeface="Calibri" panose="020F0502020204030204" pitchFamily="34" charset="0"/>
                <a:ea typeface="Georgia" panose="02040502050405020303" pitchFamily="18" charset="0"/>
                <a:cs typeface="Calibri" panose="020F0502020204030204" pitchFamily="34" charset="0"/>
              </a:rPr>
              <a:t>je maakt kennis met de rol van helden in de negentiende eeuw;</a:t>
            </a:r>
            <a:endParaRPr lang="nl-NL" sz="12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spcAft>
                <a:spcPts val="400"/>
              </a:spcAft>
              <a:buFont typeface="Symbol" pitchFamily="2" charset="2"/>
              <a:buChar char=""/>
            </a:pPr>
            <a:r>
              <a:rPr lang="nl-NL" sz="1200" dirty="0">
                <a:effectLst/>
                <a:latin typeface="Calibri" panose="020F0502020204030204" pitchFamily="34" charset="0"/>
                <a:ea typeface="Georgia" panose="02040502050405020303" pitchFamily="18" charset="0"/>
                <a:cs typeface="Calibri" panose="020F0502020204030204" pitchFamily="34" charset="0"/>
              </a:rPr>
              <a:t>je leert wat de functie is van helden in de negentiende eeuw en vergelijkt dat met de functie van helden in deze tijd.</a:t>
            </a:r>
            <a:endParaRPr lang="nl-NL" sz="1200" dirty="0">
              <a:effectLst/>
              <a:latin typeface="Calibri" panose="020F0502020204030204" pitchFamily="34" charset="0"/>
              <a:ea typeface="Calibri" panose="020F0502020204030204" pitchFamily="34" charset="0"/>
              <a:cs typeface="Calibri" panose="020F0502020204030204" pitchFamily="34" charset="0"/>
            </a:endParaRPr>
          </a:p>
          <a:p>
            <a:pPr algn="just"/>
            <a:endParaRPr lang="nl-NL" sz="1200" dirty="0">
              <a:latin typeface="Calibri" panose="020F0502020204030204" pitchFamily="34" charset="0"/>
              <a:cs typeface="Calibri" panose="020F0502020204030204" pitchFamily="34" charset="0"/>
            </a:endParaRPr>
          </a:p>
        </p:txBody>
      </p:sp>
      <p:sp>
        <p:nvSpPr>
          <p:cNvPr id="5" name="Titel 4">
            <a:extLst>
              <a:ext uri="{FF2B5EF4-FFF2-40B4-BE49-F238E27FC236}">
                <a16:creationId xmlns:a16="http://schemas.microsoft.com/office/drawing/2014/main" id="{3E47F0F0-EFDF-CD4C-B083-190AE86CD224}"/>
              </a:ext>
            </a:extLst>
          </p:cNvPr>
          <p:cNvSpPr>
            <a:spLocks noGrp="1"/>
          </p:cNvSpPr>
          <p:nvPr>
            <p:ph type="title" idx="4294967295"/>
          </p:nvPr>
        </p:nvSpPr>
        <p:spPr>
          <a:xfrm>
            <a:off x="628650" y="-993775"/>
            <a:ext cx="7886700" cy="993775"/>
          </a:xfrm>
          <a:prstGeom prst="rect">
            <a:avLst/>
          </a:prstGeom>
        </p:spPr>
        <p:txBody>
          <a:bodyPr anchor="b"/>
          <a:lstStyle/>
          <a:p>
            <a:r>
              <a:rPr lang="nl-NL" dirty="0">
                <a:noFill/>
              </a:rPr>
              <a:t>Leerdoelen les 1</a:t>
            </a:r>
          </a:p>
        </p:txBody>
      </p:sp>
      <p:sp>
        <p:nvSpPr>
          <p:cNvPr id="2" name="Text Placeholder 1"/>
          <p:cNvSpPr>
            <a:spLocks noGrp="1"/>
          </p:cNvSpPr>
          <p:nvPr>
            <p:ph type="body" sz="quarter" idx="10"/>
          </p:nvPr>
        </p:nvSpPr>
        <p:spPr/>
        <p:txBody>
          <a:bodyPr/>
          <a:lstStyle/>
          <a:p>
            <a:r>
              <a:rPr lang="en-US" altLang="ko-KR" dirty="0" err="1"/>
              <a:t>Vaderlandsliefde</a:t>
            </a:r>
            <a:endParaRPr lang="ko-KR" altLang="en-US" dirty="0"/>
          </a:p>
        </p:txBody>
      </p:sp>
    </p:spTree>
    <p:extLst>
      <p:ext uri="{BB962C8B-B14F-4D97-AF65-F5344CB8AC3E}">
        <p14:creationId xmlns:p14="http://schemas.microsoft.com/office/powerpoint/2010/main" val="35047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pPr lvl="0"/>
            <a:r>
              <a:rPr lang="en-US" altLang="ko-KR" sz="2000" dirty="0"/>
              <a:t>Les 1</a:t>
            </a:r>
          </a:p>
        </p:txBody>
      </p:sp>
      <p:grpSp>
        <p:nvGrpSpPr>
          <p:cNvPr id="5" name="Group 4" descr="Onderdeel 1"/>
          <p:cNvGrpSpPr/>
          <p:nvPr/>
        </p:nvGrpSpPr>
        <p:grpSpPr>
          <a:xfrm>
            <a:off x="794157" y="1457301"/>
            <a:ext cx="1182045" cy="1323439"/>
            <a:chOff x="1619672" y="1176978"/>
            <a:chExt cx="1182045" cy="1323439"/>
          </a:xfrm>
        </p:grpSpPr>
        <p:sp>
          <p:nvSpPr>
            <p:cNvPr id="4" name="Rectangle 3"/>
            <p:cNvSpPr/>
            <p:nvPr/>
          </p:nvSpPr>
          <p:spPr>
            <a:xfrm>
              <a:off x="1619672" y="1491630"/>
              <a:ext cx="936104" cy="7200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 name="TextBox 5">
              <a:extLst>
                <a:ext uri="{C183D7F6-B498-43B3-948B-1728B52AA6E4}">
                  <adec:decorative xmlns:adec="http://schemas.microsoft.com/office/drawing/2017/decorative" val="1"/>
                </a:ext>
              </a:extLst>
            </p:cNvPr>
            <p:cNvSpPr txBox="1"/>
            <p:nvPr/>
          </p:nvSpPr>
          <p:spPr>
            <a:xfrm>
              <a:off x="2082091" y="1176978"/>
              <a:ext cx="719626" cy="1323439"/>
            </a:xfrm>
            <a:prstGeom prst="rect">
              <a:avLst/>
            </a:prstGeom>
            <a:noFill/>
          </p:spPr>
          <p:txBody>
            <a:bodyPr wrap="square" rtlCol="0" anchor="ctr">
              <a:spAutoFit/>
            </a:bodyPr>
            <a:lstStyle/>
            <a:p>
              <a:pPr algn="ctr"/>
              <a:r>
                <a:rPr lang="en-US" altLang="ko-KR" sz="8000" b="1" dirty="0">
                  <a:solidFill>
                    <a:schemeClr val="bg1"/>
                  </a:solidFill>
                  <a:cs typeface="Arial" pitchFamily="34" charset="0"/>
                </a:rPr>
                <a:t>1</a:t>
              </a:r>
              <a:endParaRPr lang="ko-KR" altLang="en-US" sz="8000" b="1" dirty="0">
                <a:solidFill>
                  <a:schemeClr val="bg1"/>
                </a:solidFill>
                <a:cs typeface="Arial" pitchFamily="34" charset="0"/>
              </a:endParaRPr>
            </a:p>
          </p:txBody>
        </p:sp>
      </p:grpSp>
      <p:grpSp>
        <p:nvGrpSpPr>
          <p:cNvPr id="14" name="Group 13">
            <a:extLst>
              <a:ext uri="{C183D7F6-B498-43B3-948B-1728B52AA6E4}">
                <adec:decorative xmlns:adec="http://schemas.microsoft.com/office/drawing/2017/decorative" val="1"/>
              </a:ext>
            </a:extLst>
          </p:cNvPr>
          <p:cNvGrpSpPr/>
          <p:nvPr/>
        </p:nvGrpSpPr>
        <p:grpSpPr>
          <a:xfrm>
            <a:off x="4695355" y="1464335"/>
            <a:ext cx="1212497" cy="1323439"/>
            <a:chOff x="3371720" y="1473816"/>
            <a:chExt cx="1212497" cy="1323439"/>
          </a:xfrm>
        </p:grpSpPr>
        <p:sp>
          <p:nvSpPr>
            <p:cNvPr id="8" name="Rectangle 7"/>
            <p:cNvSpPr/>
            <p:nvPr/>
          </p:nvSpPr>
          <p:spPr>
            <a:xfrm>
              <a:off x="3371720" y="1792540"/>
              <a:ext cx="936000"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9" name="TextBox 8"/>
            <p:cNvSpPr txBox="1"/>
            <p:nvPr/>
          </p:nvSpPr>
          <p:spPr>
            <a:xfrm>
              <a:off x="3864591" y="1473816"/>
              <a:ext cx="719626" cy="1323439"/>
            </a:xfrm>
            <a:prstGeom prst="rect">
              <a:avLst/>
            </a:prstGeom>
            <a:noFill/>
          </p:spPr>
          <p:txBody>
            <a:bodyPr wrap="square" rtlCol="0" anchor="ctr">
              <a:spAutoFit/>
            </a:bodyPr>
            <a:lstStyle/>
            <a:p>
              <a:pPr algn="ctr"/>
              <a:r>
                <a:rPr lang="en-US" altLang="ko-KR" sz="8000" b="1" dirty="0">
                  <a:solidFill>
                    <a:schemeClr val="bg1"/>
                  </a:solidFill>
                  <a:cs typeface="Arial" pitchFamily="34" charset="0"/>
                </a:rPr>
                <a:t>2</a:t>
              </a:r>
              <a:endParaRPr lang="ko-KR" altLang="en-US" sz="8000" b="1" dirty="0">
                <a:solidFill>
                  <a:schemeClr val="bg1"/>
                </a:solidFill>
                <a:cs typeface="Arial" pitchFamily="34" charset="0"/>
              </a:endParaRPr>
            </a:p>
          </p:txBody>
        </p:sp>
      </p:grpSp>
      <p:grpSp>
        <p:nvGrpSpPr>
          <p:cNvPr id="15" name="Group 14">
            <a:extLst>
              <a:ext uri="{C183D7F6-B498-43B3-948B-1728B52AA6E4}">
                <adec:decorative xmlns:adec="http://schemas.microsoft.com/office/drawing/2017/decorative" val="1"/>
              </a:ext>
            </a:extLst>
          </p:cNvPr>
          <p:cNvGrpSpPr/>
          <p:nvPr/>
        </p:nvGrpSpPr>
        <p:grpSpPr>
          <a:xfrm>
            <a:off x="801472" y="3010832"/>
            <a:ext cx="1211054" cy="1323439"/>
            <a:chOff x="5148064" y="1783153"/>
            <a:chExt cx="1211054" cy="1323439"/>
          </a:xfrm>
        </p:grpSpPr>
        <p:sp>
          <p:nvSpPr>
            <p:cNvPr id="10" name="Rectangle 9"/>
            <p:cNvSpPr/>
            <p:nvPr/>
          </p:nvSpPr>
          <p:spPr>
            <a:xfrm>
              <a:off x="5148064" y="2093450"/>
              <a:ext cx="936000" cy="7200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11" name="TextBox 10">
              <a:extLst>
                <a:ext uri="{C183D7F6-B498-43B3-948B-1728B52AA6E4}">
                  <adec:decorative xmlns:adec="http://schemas.microsoft.com/office/drawing/2017/decorative" val="1"/>
                </a:ext>
              </a:extLst>
            </p:cNvPr>
            <p:cNvSpPr txBox="1"/>
            <p:nvPr/>
          </p:nvSpPr>
          <p:spPr>
            <a:xfrm>
              <a:off x="5639492" y="1783153"/>
              <a:ext cx="719626" cy="1323439"/>
            </a:xfrm>
            <a:prstGeom prst="rect">
              <a:avLst/>
            </a:prstGeom>
            <a:noFill/>
          </p:spPr>
          <p:txBody>
            <a:bodyPr wrap="square" rtlCol="0" anchor="ctr">
              <a:spAutoFit/>
            </a:bodyPr>
            <a:lstStyle/>
            <a:p>
              <a:pPr algn="ctr"/>
              <a:r>
                <a:rPr lang="en-US" altLang="ko-KR" sz="8000" b="1" dirty="0">
                  <a:solidFill>
                    <a:schemeClr val="bg1"/>
                  </a:solidFill>
                  <a:cs typeface="Arial" pitchFamily="34" charset="0"/>
                </a:rPr>
                <a:t>3</a:t>
              </a:r>
              <a:endParaRPr lang="ko-KR" altLang="en-US" sz="8000" b="1" dirty="0">
                <a:solidFill>
                  <a:schemeClr val="bg1"/>
                </a:solidFill>
                <a:cs typeface="Arial" pitchFamily="34" charset="0"/>
              </a:endParaRPr>
            </a:p>
          </p:txBody>
        </p:sp>
      </p:grpSp>
      <p:grpSp>
        <p:nvGrpSpPr>
          <p:cNvPr id="16" name="Group 15">
            <a:extLst>
              <a:ext uri="{C183D7F6-B498-43B3-948B-1728B52AA6E4}">
                <adec:decorative xmlns:adec="http://schemas.microsoft.com/office/drawing/2017/decorative" val="1"/>
              </a:ext>
            </a:extLst>
          </p:cNvPr>
          <p:cNvGrpSpPr/>
          <p:nvPr/>
        </p:nvGrpSpPr>
        <p:grpSpPr>
          <a:xfrm>
            <a:off x="4702670" y="3003798"/>
            <a:ext cx="1151674" cy="1323439"/>
            <a:chOff x="6876256" y="2079570"/>
            <a:chExt cx="1151674" cy="1323439"/>
          </a:xfrm>
        </p:grpSpPr>
        <p:sp>
          <p:nvSpPr>
            <p:cNvPr id="12" name="Rectangle 11"/>
            <p:cNvSpPr/>
            <p:nvPr/>
          </p:nvSpPr>
          <p:spPr>
            <a:xfrm>
              <a:off x="6876256" y="2394360"/>
              <a:ext cx="936000" cy="7200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13" name="TextBox 12">
              <a:extLst>
                <a:ext uri="{C183D7F6-B498-43B3-948B-1728B52AA6E4}">
                  <adec:decorative xmlns:adec="http://schemas.microsoft.com/office/drawing/2017/decorative" val="1"/>
                </a:ext>
              </a:extLst>
            </p:cNvPr>
            <p:cNvSpPr txBox="1"/>
            <p:nvPr/>
          </p:nvSpPr>
          <p:spPr>
            <a:xfrm>
              <a:off x="7308304" y="2079570"/>
              <a:ext cx="719626" cy="1323439"/>
            </a:xfrm>
            <a:prstGeom prst="rect">
              <a:avLst/>
            </a:prstGeom>
            <a:noFill/>
          </p:spPr>
          <p:txBody>
            <a:bodyPr wrap="square" rtlCol="0" anchor="ctr">
              <a:spAutoFit/>
            </a:bodyPr>
            <a:lstStyle/>
            <a:p>
              <a:pPr algn="ctr"/>
              <a:r>
                <a:rPr lang="en-US" altLang="ko-KR" sz="8000" b="1" dirty="0">
                  <a:solidFill>
                    <a:schemeClr val="bg1"/>
                  </a:solidFill>
                  <a:cs typeface="Arial" pitchFamily="34" charset="0"/>
                </a:rPr>
                <a:t>4</a:t>
              </a:r>
              <a:endParaRPr lang="ko-KR" altLang="en-US" sz="8000" b="1" dirty="0">
                <a:solidFill>
                  <a:schemeClr val="bg1"/>
                </a:solidFill>
                <a:cs typeface="Arial" pitchFamily="34" charset="0"/>
              </a:endParaRPr>
            </a:p>
          </p:txBody>
        </p:sp>
      </p:grpSp>
      <p:sp>
        <p:nvSpPr>
          <p:cNvPr id="19" name="Rectangle 9">
            <a:extLst>
              <a:ext uri="{C183D7F6-B498-43B3-948B-1728B52AA6E4}">
                <adec:decorative xmlns:adec="http://schemas.microsoft.com/office/drawing/2017/decorative" val="1"/>
              </a:ext>
            </a:extLst>
          </p:cNvPr>
          <p:cNvSpPr/>
          <p:nvPr/>
        </p:nvSpPr>
        <p:spPr>
          <a:xfrm>
            <a:off x="949578" y="1989242"/>
            <a:ext cx="292306" cy="273624"/>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TextBox 22"/>
          <p:cNvSpPr txBox="1"/>
          <p:nvPr/>
        </p:nvSpPr>
        <p:spPr>
          <a:xfrm>
            <a:off x="1881581" y="1819069"/>
            <a:ext cx="2435300" cy="584775"/>
          </a:xfrm>
          <a:prstGeom prst="rect">
            <a:avLst/>
          </a:prstGeom>
          <a:noFill/>
        </p:spPr>
        <p:txBody>
          <a:bodyPr wrap="square" rtlCol="0">
            <a:spAutoFit/>
          </a:bodyPr>
          <a:lstStyle/>
          <a:p>
            <a:r>
              <a:rPr lang="nl-NL" sz="1600" b="1" dirty="0">
                <a:latin typeface="Calibri" panose="020F0502020204030204" pitchFamily="34" charset="0"/>
                <a:cs typeface="Calibri" panose="020F0502020204030204" pitchFamily="34" charset="0"/>
              </a:rPr>
              <a:t>Wat is vaderlandsliefde?</a:t>
            </a:r>
          </a:p>
          <a:p>
            <a:r>
              <a:rPr lang="nl-NL" sz="1600" dirty="0">
                <a:latin typeface="Calibri" panose="020F0502020204030204" pitchFamily="34" charset="0"/>
                <a:cs typeface="Calibri" panose="020F0502020204030204" pitchFamily="34" charset="0"/>
              </a:rPr>
              <a:t>Opdracht 1</a:t>
            </a:r>
          </a:p>
        </p:txBody>
      </p:sp>
      <p:sp>
        <p:nvSpPr>
          <p:cNvPr id="26" name="TextBox 25"/>
          <p:cNvSpPr txBox="1"/>
          <p:nvPr/>
        </p:nvSpPr>
        <p:spPr>
          <a:xfrm>
            <a:off x="1888896" y="3358532"/>
            <a:ext cx="2538720" cy="584775"/>
          </a:xfrm>
          <a:prstGeom prst="rect">
            <a:avLst/>
          </a:prstGeom>
          <a:noFill/>
        </p:spPr>
        <p:txBody>
          <a:bodyPr wrap="square" rtlCol="0">
            <a:spAutoFit/>
          </a:bodyPr>
          <a:lstStyle/>
          <a:p>
            <a:r>
              <a:rPr lang="nl-NL" sz="1600" b="1" dirty="0">
                <a:latin typeface="Calibri" panose="020F0502020204030204" pitchFamily="34" charset="0"/>
                <a:cs typeface="Calibri" panose="020F0502020204030204" pitchFamily="34" charset="0"/>
              </a:rPr>
              <a:t>Wat is de functie van helden in de negentiende eeuw?</a:t>
            </a:r>
          </a:p>
        </p:txBody>
      </p:sp>
      <p:sp>
        <p:nvSpPr>
          <p:cNvPr id="29" name="TextBox 28"/>
          <p:cNvSpPr txBox="1"/>
          <p:nvPr/>
        </p:nvSpPr>
        <p:spPr>
          <a:xfrm>
            <a:off x="5724128" y="1819069"/>
            <a:ext cx="2811460" cy="584775"/>
          </a:xfrm>
          <a:prstGeom prst="rect">
            <a:avLst/>
          </a:prstGeom>
          <a:noFill/>
        </p:spPr>
        <p:txBody>
          <a:bodyPr wrap="square" rtlCol="0">
            <a:spAutoFit/>
          </a:bodyPr>
          <a:lstStyle/>
          <a:p>
            <a:r>
              <a:rPr lang="nl-NL" sz="1600" b="1" dirty="0">
                <a:latin typeface="Calibri" panose="020F0502020204030204" pitchFamily="34" charset="0"/>
                <a:cs typeface="Calibri" panose="020F0502020204030204" pitchFamily="34" charset="0"/>
              </a:rPr>
              <a:t>Wat is de geschiedenis van het begrip vaderlandsliefde?</a:t>
            </a:r>
          </a:p>
        </p:txBody>
      </p:sp>
      <p:sp>
        <p:nvSpPr>
          <p:cNvPr id="32" name="TextBox 31"/>
          <p:cNvSpPr txBox="1"/>
          <p:nvPr/>
        </p:nvSpPr>
        <p:spPr>
          <a:xfrm>
            <a:off x="5731443" y="3358532"/>
            <a:ext cx="3029419" cy="584775"/>
          </a:xfrm>
          <a:prstGeom prst="rect">
            <a:avLst/>
          </a:prstGeom>
          <a:noFill/>
        </p:spPr>
        <p:txBody>
          <a:bodyPr wrap="square" rtlCol="0">
            <a:spAutoFit/>
          </a:bodyPr>
          <a:lstStyle/>
          <a:p>
            <a:r>
              <a:rPr lang="nl-NL" sz="1600" b="1" dirty="0">
                <a:latin typeface="Calibri" panose="020F0502020204030204" pitchFamily="34" charset="0"/>
                <a:cs typeface="Calibri" panose="020F0502020204030204" pitchFamily="34" charset="0"/>
              </a:rPr>
              <a:t>Wat is de functie van helden nu?</a:t>
            </a:r>
          </a:p>
          <a:p>
            <a:r>
              <a:rPr lang="nl-NL" sz="1600" dirty="0">
                <a:latin typeface="Calibri" panose="020F0502020204030204" pitchFamily="34" charset="0"/>
                <a:cs typeface="Calibri" panose="020F0502020204030204" pitchFamily="34" charset="0"/>
              </a:rPr>
              <a:t>Opdracht 2</a:t>
            </a:r>
          </a:p>
        </p:txBody>
      </p:sp>
      <p:sp>
        <p:nvSpPr>
          <p:cNvPr id="7" name="Rectangle 9">
            <a:extLst>
              <a:ext uri="{FF2B5EF4-FFF2-40B4-BE49-F238E27FC236}">
                <a16:creationId xmlns:a16="http://schemas.microsoft.com/office/drawing/2014/main" id="{9AA19B54-37B0-16D0-5CD8-5A34087C7F41}"/>
              </a:ext>
              <a:ext uri="{C183D7F6-B498-43B3-948B-1728B52AA6E4}">
                <adec:decorative xmlns:adec="http://schemas.microsoft.com/office/drawing/2017/decorative" val="1"/>
              </a:ext>
            </a:extLst>
          </p:cNvPr>
          <p:cNvSpPr/>
          <p:nvPr/>
        </p:nvSpPr>
        <p:spPr>
          <a:xfrm>
            <a:off x="4816470" y="1989242"/>
            <a:ext cx="292306" cy="273624"/>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Rectangle 9">
            <a:extLst>
              <a:ext uri="{FF2B5EF4-FFF2-40B4-BE49-F238E27FC236}">
                <a16:creationId xmlns:a16="http://schemas.microsoft.com/office/drawing/2014/main" id="{1EBB0782-BEEB-CD23-ABAE-D70A5DE75F38}"/>
              </a:ext>
              <a:ext uri="{C183D7F6-B498-43B3-948B-1728B52AA6E4}">
                <adec:decorative xmlns:adec="http://schemas.microsoft.com/office/drawing/2017/decorative" val="1"/>
              </a:ext>
            </a:extLst>
          </p:cNvPr>
          <p:cNvSpPr/>
          <p:nvPr/>
        </p:nvSpPr>
        <p:spPr>
          <a:xfrm>
            <a:off x="951737" y="3535739"/>
            <a:ext cx="292306" cy="273624"/>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4" name="Rectangle 9">
            <a:extLst>
              <a:ext uri="{FF2B5EF4-FFF2-40B4-BE49-F238E27FC236}">
                <a16:creationId xmlns:a16="http://schemas.microsoft.com/office/drawing/2014/main" id="{EE76C908-30F2-9CE6-3388-EA7FE1C07970}"/>
              </a:ext>
              <a:ext uri="{C183D7F6-B498-43B3-948B-1728B52AA6E4}">
                <adec:decorative xmlns:adec="http://schemas.microsoft.com/office/drawing/2017/decorative" val="1"/>
              </a:ext>
            </a:extLst>
          </p:cNvPr>
          <p:cNvSpPr/>
          <p:nvPr/>
        </p:nvSpPr>
        <p:spPr>
          <a:xfrm>
            <a:off x="4799139" y="3528705"/>
            <a:ext cx="292306" cy="273624"/>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Titel 19">
            <a:extLst>
              <a:ext uri="{FF2B5EF4-FFF2-40B4-BE49-F238E27FC236}">
                <a16:creationId xmlns:a16="http://schemas.microsoft.com/office/drawing/2014/main" id="{17031D3C-5083-1A7D-0C5A-AC76159736B3}"/>
              </a:ext>
            </a:extLst>
          </p:cNvPr>
          <p:cNvSpPr>
            <a:spLocks noGrp="1"/>
          </p:cNvSpPr>
          <p:nvPr>
            <p:ph type="title" idx="4294967295"/>
          </p:nvPr>
        </p:nvSpPr>
        <p:spPr>
          <a:xfrm>
            <a:off x="628650" y="-993775"/>
            <a:ext cx="7886700" cy="993775"/>
          </a:xfrm>
          <a:prstGeom prst="rect">
            <a:avLst/>
          </a:prstGeom>
          <a:noFill/>
          <a:ln>
            <a:noFill/>
          </a:ln>
        </p:spPr>
        <p:txBody>
          <a:bodyPr anchor="b"/>
          <a:lstStyle/>
          <a:p>
            <a:r>
              <a:rPr lang="nl-NL" dirty="0">
                <a:noFill/>
              </a:rPr>
              <a:t>Programma les 1</a:t>
            </a:r>
          </a:p>
        </p:txBody>
      </p:sp>
      <p:sp>
        <p:nvSpPr>
          <p:cNvPr id="2" name="Text Placeholder 1"/>
          <p:cNvSpPr>
            <a:spLocks noGrp="1"/>
          </p:cNvSpPr>
          <p:nvPr>
            <p:ph type="body" sz="quarter" idx="10"/>
          </p:nvPr>
        </p:nvSpPr>
        <p:spPr/>
        <p:txBody>
          <a:bodyPr/>
          <a:lstStyle/>
          <a:p>
            <a:r>
              <a:rPr lang="en-US" altLang="ko-KR" dirty="0" err="1"/>
              <a:t>Programma</a:t>
            </a:r>
            <a:endParaRPr lang="ko-KR" altLang="en-US" dirty="0"/>
          </a:p>
        </p:txBody>
      </p:sp>
    </p:spTree>
    <p:extLst>
      <p:ext uri="{BB962C8B-B14F-4D97-AF65-F5344CB8AC3E}">
        <p14:creationId xmlns:p14="http://schemas.microsoft.com/office/powerpoint/2010/main" val="3233491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7E67462-B75B-166A-F65E-EDBCF9E474DF}"/>
              </a:ext>
            </a:extLst>
          </p:cNvPr>
          <p:cNvSpPr txBox="1"/>
          <p:nvPr/>
        </p:nvSpPr>
        <p:spPr>
          <a:xfrm>
            <a:off x="611560" y="1491630"/>
            <a:ext cx="8028892" cy="3096344"/>
          </a:xfrm>
          <a:prstGeom prst="rect">
            <a:avLst/>
          </a:prstGeom>
          <a:noFill/>
        </p:spPr>
        <p:txBody>
          <a:bodyPr wrap="square" rtlCol="0">
            <a:normAutofit/>
          </a:bodyPr>
          <a:lstStyle/>
          <a:p>
            <a:pPr>
              <a:lnSpc>
                <a:spcPct val="150000"/>
              </a:lnSpc>
            </a:pPr>
            <a:r>
              <a:rPr lang="nl-NL" sz="1200" b="1" dirty="0">
                <a:latin typeface="Calibri" panose="020F0502020204030204" pitchFamily="34" charset="0"/>
                <a:cs typeface="Calibri" panose="020F0502020204030204" pitchFamily="34" charset="0"/>
              </a:rPr>
              <a:t>Nodig</a:t>
            </a:r>
            <a:r>
              <a:rPr lang="nl-NL" sz="1200" dirty="0">
                <a:latin typeface="Calibri" panose="020F0502020204030204" pitchFamily="34" charset="0"/>
                <a:cs typeface="Calibri" panose="020F0502020204030204" pitchFamily="34" charset="0"/>
              </a:rPr>
              <a:t>: schrift, pen, medeleerling</a:t>
            </a:r>
          </a:p>
          <a:p>
            <a:pPr>
              <a:lnSpc>
                <a:spcPct val="150000"/>
              </a:lnSpc>
            </a:pPr>
            <a:endParaRPr lang="nl-NL" sz="1200" dirty="0">
              <a:latin typeface="Calibri" panose="020F0502020204030204" pitchFamily="34" charset="0"/>
              <a:cs typeface="Calibri" panose="020F0502020204030204" pitchFamily="34" charset="0"/>
            </a:endParaRPr>
          </a:p>
          <a:p>
            <a:pPr marL="285750" indent="-285750">
              <a:lnSpc>
                <a:spcPct val="150000"/>
              </a:lnSpc>
              <a:buFont typeface="+mj-lt"/>
              <a:buAutoNum type="arabicPeriod"/>
            </a:pPr>
            <a:r>
              <a:rPr lang="nl-NL" sz="1200" dirty="0">
                <a:latin typeface="Calibri" panose="020F0502020204030204" pitchFamily="34" charset="0"/>
                <a:ea typeface="+mj-ea"/>
                <a:cs typeface="Calibri" panose="020F0502020204030204" pitchFamily="34" charset="0"/>
              </a:rPr>
              <a:t>Schrijf in je schrift één zin over waar jij aan denkt bij het woord ‘vaderlandsliefde’</a:t>
            </a:r>
            <a:r>
              <a:rPr lang="en-US" sz="1200" dirty="0">
                <a:latin typeface="Calibri" panose="020F0502020204030204" pitchFamily="34" charset="0"/>
                <a:ea typeface="+mj-ea"/>
                <a:cs typeface="Calibri" panose="020F0502020204030204" pitchFamily="34" charset="0"/>
              </a:rPr>
              <a:t>.</a:t>
            </a:r>
          </a:p>
          <a:p>
            <a:pPr marL="285750" indent="-285750">
              <a:lnSpc>
                <a:spcPct val="150000"/>
              </a:lnSpc>
              <a:buFont typeface="+mj-lt"/>
              <a:buAutoNum type="arabicPeriod"/>
            </a:pPr>
            <a:r>
              <a:rPr lang="nl-NL" sz="1200" dirty="0">
                <a:latin typeface="Calibri" panose="020F0502020204030204" pitchFamily="34" charset="0"/>
                <a:ea typeface="+mj-ea"/>
                <a:cs typeface="Calibri" panose="020F0502020204030204" pitchFamily="34" charset="0"/>
              </a:rPr>
              <a:t>Geef daarbij twee concrete voorbeelden die jouw gevoel van vaderlandsliefde illustreren.</a:t>
            </a:r>
          </a:p>
          <a:p>
            <a:pPr marL="285750" indent="-285750">
              <a:lnSpc>
                <a:spcPct val="150000"/>
              </a:lnSpc>
              <a:buFont typeface="+mj-lt"/>
              <a:buAutoNum type="arabicPeriod"/>
            </a:pPr>
            <a:r>
              <a:rPr lang="nl-NL" sz="1200" dirty="0">
                <a:latin typeface="Calibri" panose="020F0502020204030204" pitchFamily="34" charset="0"/>
                <a:ea typeface="+mj-ea"/>
                <a:cs typeface="Calibri" panose="020F0502020204030204" pitchFamily="34" charset="0"/>
              </a:rPr>
              <a:t>Bespreek je antwoorden op de eerste twee vragen met degene die naast je zit.</a:t>
            </a:r>
          </a:p>
          <a:p>
            <a:pPr marL="285750" indent="-285750">
              <a:lnSpc>
                <a:spcPct val="150000"/>
              </a:lnSpc>
              <a:buFont typeface="+mj-lt"/>
              <a:buAutoNum type="arabicPeriod"/>
            </a:pPr>
            <a:r>
              <a:rPr lang="nl-NL" sz="1200" dirty="0">
                <a:latin typeface="Calibri" panose="020F0502020204030204" pitchFamily="34" charset="0"/>
                <a:ea typeface="+mj-ea"/>
                <a:cs typeface="Calibri" panose="020F0502020204030204" pitchFamily="34" charset="0"/>
              </a:rPr>
              <a:t>Schrijf belangrijkste overeenkomsten en verschillen tussen jullie antwoorden op in je schrift.</a:t>
            </a:r>
          </a:p>
          <a:p>
            <a:pPr marL="285750" indent="-285750">
              <a:lnSpc>
                <a:spcPct val="150000"/>
              </a:lnSpc>
              <a:buFont typeface="+mj-lt"/>
              <a:buAutoNum type="arabicPeriod"/>
            </a:pPr>
            <a:r>
              <a:rPr lang="nl-NL" altLang="ko-KR" sz="1200" dirty="0">
                <a:latin typeface="Calibri" panose="020F0502020204030204" pitchFamily="34" charset="0"/>
                <a:ea typeface="+mj-ea"/>
                <a:cs typeface="Calibri" panose="020F0502020204030204" pitchFamily="34" charset="0"/>
              </a:rPr>
              <a:t>Als je tijd over hebt, noteer dan een aantal aspecten die volgens jou typisch Nederlands zijn.</a:t>
            </a:r>
            <a:endParaRPr lang="ko-KR" altLang="en-US" sz="1200" dirty="0">
              <a:latin typeface="Calibri" panose="020F0502020204030204" pitchFamily="34" charset="0"/>
              <a:cs typeface="Calibri" panose="020F0502020204030204" pitchFamily="34" charset="0"/>
            </a:endParaRPr>
          </a:p>
        </p:txBody>
      </p:sp>
      <p:sp>
        <p:nvSpPr>
          <p:cNvPr id="6" name="Tijdelijke aanduiding voor tekst 5">
            <a:extLst>
              <a:ext uri="{FF2B5EF4-FFF2-40B4-BE49-F238E27FC236}">
                <a16:creationId xmlns:a16="http://schemas.microsoft.com/office/drawing/2014/main" id="{AE6120EB-8943-0508-4687-AC2A19241FA3}"/>
              </a:ext>
            </a:extLst>
          </p:cNvPr>
          <p:cNvSpPr>
            <a:spLocks noGrp="1"/>
          </p:cNvSpPr>
          <p:nvPr>
            <p:ph type="title" idx="4294967295"/>
          </p:nvPr>
        </p:nvSpPr>
        <p:spPr>
          <a:xfrm>
            <a:off x="0" y="267494"/>
            <a:ext cx="9144000" cy="5760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kumimoji="0" lang="nl-NL" sz="3600" b="0" i="0" u="none" strike="noStrike" kern="1200" cap="none" spc="0" normalizeH="0" baseline="0" noProof="0" dirty="0">
                <a:ln>
                  <a:noFill/>
                </a:ln>
                <a:solidFill>
                  <a:schemeClr val="bg1"/>
                </a:solidFill>
                <a:effectLst/>
                <a:uLnTx/>
                <a:uFillTx/>
                <a:latin typeface="Garamond" panose="02020404030301010803" pitchFamily="18" charset="0"/>
                <a:ea typeface="+mj-ea"/>
                <a:cs typeface="Arial" pitchFamily="34" charset="0"/>
              </a:rPr>
              <a:t>Opdracht 1</a:t>
            </a:r>
          </a:p>
        </p:txBody>
      </p:sp>
    </p:spTree>
    <p:extLst>
      <p:ext uri="{BB962C8B-B14F-4D97-AF65-F5344CB8AC3E}">
        <p14:creationId xmlns:p14="http://schemas.microsoft.com/office/powerpoint/2010/main" val="1844395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7"/>
          <p:cNvSpPr txBox="1">
            <a:spLocks/>
          </p:cNvSpPr>
          <p:nvPr/>
        </p:nvSpPr>
        <p:spPr>
          <a:xfrm>
            <a:off x="611560" y="3653474"/>
            <a:ext cx="2160240" cy="246087"/>
          </a:xfrm>
          <a:prstGeom prst="rect">
            <a:avLst/>
          </a:prstGeom>
          <a:solidFill>
            <a:schemeClr val="accent2"/>
          </a:solid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solidFill>
                  <a:schemeClr val="bg1"/>
                </a:solidFill>
                <a:cs typeface="Arial" pitchFamily="34" charset="0"/>
              </a:rPr>
              <a:t>Koningsdag</a:t>
            </a:r>
          </a:p>
        </p:txBody>
      </p:sp>
      <p:sp>
        <p:nvSpPr>
          <p:cNvPr id="16" name="Text Placeholder 17"/>
          <p:cNvSpPr txBox="1">
            <a:spLocks/>
          </p:cNvSpPr>
          <p:nvPr/>
        </p:nvSpPr>
        <p:spPr>
          <a:xfrm>
            <a:off x="3491880" y="3653474"/>
            <a:ext cx="2160240" cy="246087"/>
          </a:xfrm>
          <a:prstGeom prst="rect">
            <a:avLst/>
          </a:prstGeom>
          <a:solidFill>
            <a:schemeClr val="accent4"/>
          </a:solid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err="1">
                <a:solidFill>
                  <a:schemeClr val="bg1"/>
                </a:solidFill>
                <a:cs typeface="Arial" pitchFamily="34" charset="0"/>
              </a:rPr>
              <a:t>Voetbal</a:t>
            </a:r>
            <a:endParaRPr lang="en-US" sz="1400" b="1" dirty="0">
              <a:solidFill>
                <a:schemeClr val="bg1"/>
              </a:solidFill>
              <a:cs typeface="Arial" pitchFamily="34" charset="0"/>
            </a:endParaRPr>
          </a:p>
        </p:txBody>
      </p:sp>
      <p:sp>
        <p:nvSpPr>
          <p:cNvPr id="20" name="Text Placeholder 17"/>
          <p:cNvSpPr txBox="1">
            <a:spLocks/>
          </p:cNvSpPr>
          <p:nvPr/>
        </p:nvSpPr>
        <p:spPr>
          <a:xfrm>
            <a:off x="6342940" y="3653474"/>
            <a:ext cx="2160240" cy="246087"/>
          </a:xfrm>
          <a:prstGeom prst="rect">
            <a:avLst/>
          </a:prstGeom>
          <a:solidFill>
            <a:schemeClr val="accent6"/>
          </a:solid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err="1">
                <a:solidFill>
                  <a:schemeClr val="bg1"/>
                </a:solidFill>
                <a:cs typeface="Arial" pitchFamily="34" charset="0"/>
              </a:rPr>
              <a:t>Vlag</a:t>
            </a:r>
            <a:endParaRPr lang="en-US" sz="1400" b="1" dirty="0">
              <a:solidFill>
                <a:schemeClr val="bg1"/>
              </a:solidFill>
              <a:cs typeface="Arial" pitchFamily="34" charset="0"/>
            </a:endParaRPr>
          </a:p>
        </p:txBody>
      </p:sp>
      <p:pic>
        <p:nvPicPr>
          <p:cNvPr id="6" name="Tijdelijke aanduiding voor afbeelding 5" descr="Koning Willem-Alexander en Koningin Máxima tussen kinderen bij Koningsdag">
            <a:extLst>
              <a:ext uri="{FF2B5EF4-FFF2-40B4-BE49-F238E27FC236}">
                <a16:creationId xmlns:a16="http://schemas.microsoft.com/office/drawing/2014/main" id="{90CC2E1F-DE17-569C-6E9C-96DE68D325B8}"/>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p:pic>
      <p:pic>
        <p:nvPicPr>
          <p:cNvPr id="10" name="Tijdelijke aanduiding voor afbeelding 9" descr="Feestende oranjesupporters bij een voetbalwedstrijd van het Nederlands elftal. Iemand houdt een grote beker omhoog en er wordt met een Nederlandse vlag gezwaaid. De supporters dragen oranje kleding.">
            <a:extLst>
              <a:ext uri="{FF2B5EF4-FFF2-40B4-BE49-F238E27FC236}">
                <a16:creationId xmlns:a16="http://schemas.microsoft.com/office/drawing/2014/main" id="{26400D91-59D5-5605-F8A9-E623ED60010B}"/>
              </a:ext>
            </a:extLst>
          </p:cNvPr>
          <p:cNvPicPr>
            <a:picLocks noGrp="1" noChangeAspect="1"/>
          </p:cNvPicPr>
          <p:nvPr>
            <p:ph type="pic" idx="12"/>
          </p:nvPr>
        </p:nvPicPr>
        <p:blipFill>
          <a:blip r:embed="rId4"/>
          <a:srcRect t="1958" b="1958"/>
          <a:stretch/>
        </p:blipFill>
        <p:spPr/>
      </p:pic>
      <p:pic>
        <p:nvPicPr>
          <p:cNvPr id="24" name="Tijdelijke aanduiding voor afbeelding 23" descr="Nederlandse vlag">
            <a:extLst>
              <a:ext uri="{FF2B5EF4-FFF2-40B4-BE49-F238E27FC236}">
                <a16:creationId xmlns:a16="http://schemas.microsoft.com/office/drawing/2014/main" id="{80E548C4-37CA-9D89-7823-AD9F5458081F}"/>
              </a:ext>
            </a:extLst>
          </p:cNvPr>
          <p:cNvPicPr>
            <a:picLocks noGrp="1" noChangeAspect="1"/>
          </p:cNvPicPr>
          <p:nvPr>
            <p:ph type="pic" idx="13"/>
          </p:nvPr>
        </p:nvPicPr>
        <p:blipFill>
          <a:blip r:embed="rId5"/>
          <a:srcRect t="1206" b="1206"/>
          <a:stretch/>
        </p:blipFill>
        <p:spPr/>
      </p:pic>
      <p:sp>
        <p:nvSpPr>
          <p:cNvPr id="5" name="Text Placeholder 2">
            <a:extLst>
              <a:ext uri="{FF2B5EF4-FFF2-40B4-BE49-F238E27FC236}">
                <a16:creationId xmlns:a16="http://schemas.microsoft.com/office/drawing/2014/main" id="{60FA4666-0BFD-ECBA-C13C-E0CC2EB6DD65}"/>
              </a:ext>
            </a:extLst>
          </p:cNvPr>
          <p:cNvSpPr>
            <a:spLocks noGrp="1"/>
          </p:cNvSpPr>
          <p:nvPr>
            <p:ph type="title" idx="4294967295"/>
          </p:nvPr>
        </p:nvSpPr>
        <p:spPr>
          <a:xfrm>
            <a:off x="0" y="699542"/>
            <a:ext cx="9144000" cy="2880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kumimoji="0" lang="en-US" altLang="ko-KR" sz="1400" b="0" i="0" u="none" strike="noStrike" kern="1200" cap="none" spc="0" normalizeH="0" baseline="0" noProof="0" dirty="0" err="1">
                <a:ln>
                  <a:noFill/>
                </a:ln>
                <a:solidFill>
                  <a:schemeClr val="bg1"/>
                </a:solidFill>
                <a:effectLst/>
                <a:uLnTx/>
                <a:uFillTx/>
                <a:latin typeface="Calibri" panose="020F0502020204030204" pitchFamily="34" charset="0"/>
                <a:ea typeface="+mn-ea"/>
                <a:cs typeface="Calibri" panose="020F0502020204030204" pitchFamily="34" charset="0"/>
              </a:rPr>
              <a:t>Feestdagen</a:t>
            </a:r>
            <a:r>
              <a:rPr kumimoji="0" lang="en-US" altLang="ko-KR" sz="1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 </a:t>
            </a:r>
            <a:r>
              <a:rPr kumimoji="0" lang="en-US" altLang="ko-KR" sz="1400" b="0" i="0" u="none" strike="noStrike" kern="1200" cap="none" spc="0" normalizeH="0" baseline="0" noProof="0" dirty="0" err="1">
                <a:ln>
                  <a:noFill/>
                </a:ln>
                <a:solidFill>
                  <a:schemeClr val="bg1"/>
                </a:solidFill>
                <a:effectLst/>
                <a:uLnTx/>
                <a:uFillTx/>
                <a:latin typeface="Calibri" panose="020F0502020204030204" pitchFamily="34" charset="0"/>
                <a:ea typeface="+mn-ea"/>
                <a:cs typeface="Calibri" panose="020F0502020204030204" pitchFamily="34" charset="0"/>
              </a:rPr>
              <a:t>helden</a:t>
            </a:r>
            <a:r>
              <a:rPr kumimoji="0" lang="en-US" altLang="ko-KR" sz="1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 </a:t>
            </a:r>
            <a:r>
              <a:rPr kumimoji="0" lang="en-US" altLang="ko-KR" sz="1400" b="0" i="0" u="none" strike="noStrike" kern="1200" cap="none" spc="0" normalizeH="0" baseline="0" noProof="0" dirty="0" err="1">
                <a:ln>
                  <a:noFill/>
                </a:ln>
                <a:solidFill>
                  <a:schemeClr val="bg1"/>
                </a:solidFill>
                <a:effectLst/>
                <a:uLnTx/>
                <a:uFillTx/>
                <a:latin typeface="Calibri" panose="020F0502020204030204" pitchFamily="34" charset="0"/>
                <a:ea typeface="+mn-ea"/>
                <a:cs typeface="Calibri" panose="020F0502020204030204" pitchFamily="34" charset="0"/>
              </a:rPr>
              <a:t>symbolen</a:t>
            </a:r>
            <a:r>
              <a:rPr kumimoji="0" lang="en-US" altLang="ko-KR" sz="1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 etc.</a:t>
            </a:r>
          </a:p>
        </p:txBody>
      </p:sp>
      <p:sp>
        <p:nvSpPr>
          <p:cNvPr id="4" name="Text Placeholder 1">
            <a:extLst>
              <a:ext uri="{FF2B5EF4-FFF2-40B4-BE49-F238E27FC236}">
                <a16:creationId xmlns:a16="http://schemas.microsoft.com/office/drawing/2014/main" id="{A2AE725E-D33F-0CE0-9D2C-622171E2CD06}"/>
              </a:ext>
            </a:extLst>
          </p:cNvPr>
          <p:cNvSpPr>
            <a:spLocks noGrp="1"/>
          </p:cNvSpPr>
          <p:nvPr>
            <p:ph type="body" sz="quarter" idx="10"/>
          </p:nvPr>
        </p:nvSpPr>
        <p:spPr>
          <a:xfrm>
            <a:off x="0" y="123478"/>
            <a:ext cx="9144000" cy="576064"/>
          </a:xfrm>
        </p:spPr>
        <p:txBody>
          <a:bodyPr/>
          <a:lstStyle/>
          <a:p>
            <a:r>
              <a:rPr lang="en-US" altLang="ko-KR" dirty="0" err="1"/>
              <a:t>Vaderlandsliefde</a:t>
            </a:r>
            <a:endParaRPr lang="ko-KR" altLang="en-US" dirty="0"/>
          </a:p>
        </p:txBody>
      </p:sp>
    </p:spTree>
    <p:extLst>
      <p:ext uri="{BB962C8B-B14F-4D97-AF65-F5344CB8AC3E}">
        <p14:creationId xmlns:p14="http://schemas.microsoft.com/office/powerpoint/2010/main" val="1480865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C183D7F6-B498-43B3-948B-1728B52AA6E4}">
                <adec:decorative xmlns:adec="http://schemas.microsoft.com/office/drawing/2017/decorative" val="1"/>
              </a:ext>
            </a:extLst>
          </p:cNvPr>
          <p:cNvSpPr/>
          <p:nvPr/>
        </p:nvSpPr>
        <p:spPr>
          <a:xfrm>
            <a:off x="53752" y="2427734"/>
            <a:ext cx="9036496"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5" name="Oval 4">
            <a:extLst>
              <a:ext uri="{C183D7F6-B498-43B3-948B-1728B52AA6E4}">
                <adec:decorative xmlns:adec="http://schemas.microsoft.com/office/drawing/2017/decorative" val="1"/>
              </a:ext>
            </a:extLst>
          </p:cNvPr>
          <p:cNvSpPr/>
          <p:nvPr/>
        </p:nvSpPr>
        <p:spPr>
          <a:xfrm>
            <a:off x="1115616" y="2368096"/>
            <a:ext cx="144016" cy="14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8" name="Oval 7">
            <a:extLst>
              <a:ext uri="{C183D7F6-B498-43B3-948B-1728B52AA6E4}">
                <adec:decorative xmlns:adec="http://schemas.microsoft.com/office/drawing/2017/decorative" val="1"/>
              </a:ext>
            </a:extLst>
          </p:cNvPr>
          <p:cNvSpPr/>
          <p:nvPr/>
        </p:nvSpPr>
        <p:spPr>
          <a:xfrm>
            <a:off x="2864445" y="2368096"/>
            <a:ext cx="144016" cy="14401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9" name="Oval 8">
            <a:extLst>
              <a:ext uri="{C183D7F6-B498-43B3-948B-1728B52AA6E4}">
                <adec:decorative xmlns:adec="http://schemas.microsoft.com/office/drawing/2017/decorative" val="1"/>
              </a:ext>
            </a:extLst>
          </p:cNvPr>
          <p:cNvSpPr/>
          <p:nvPr/>
        </p:nvSpPr>
        <p:spPr>
          <a:xfrm>
            <a:off x="4498119" y="2368096"/>
            <a:ext cx="144016" cy="14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0" name="Oval 9">
            <a:extLst>
              <a:ext uri="{C183D7F6-B498-43B3-948B-1728B52AA6E4}">
                <adec:decorative xmlns:adec="http://schemas.microsoft.com/office/drawing/2017/decorative" val="1"/>
              </a:ext>
            </a:extLst>
          </p:cNvPr>
          <p:cNvSpPr/>
          <p:nvPr/>
        </p:nvSpPr>
        <p:spPr>
          <a:xfrm>
            <a:off x="6516216" y="2368096"/>
            <a:ext cx="144016" cy="14401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1" name="Oval 10">
            <a:extLst>
              <a:ext uri="{C183D7F6-B498-43B3-948B-1728B52AA6E4}">
                <adec:decorative xmlns:adec="http://schemas.microsoft.com/office/drawing/2017/decorative" val="1"/>
              </a:ext>
            </a:extLst>
          </p:cNvPr>
          <p:cNvSpPr/>
          <p:nvPr/>
        </p:nvSpPr>
        <p:spPr>
          <a:xfrm>
            <a:off x="8316416" y="2368096"/>
            <a:ext cx="144016" cy="14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2" name="TextBox 11"/>
          <p:cNvSpPr txBox="1"/>
          <p:nvPr/>
        </p:nvSpPr>
        <p:spPr>
          <a:xfrm>
            <a:off x="525057" y="1790616"/>
            <a:ext cx="1132041" cy="369332"/>
          </a:xfrm>
          <a:prstGeom prst="rect">
            <a:avLst/>
          </a:prstGeom>
          <a:noFill/>
        </p:spPr>
        <p:txBody>
          <a:bodyPr wrap="none" rtlCol="0">
            <a:spAutoFit/>
          </a:bodyPr>
          <a:lstStyle/>
          <a:p>
            <a:r>
              <a:rPr lang="en-US" altLang="ko-KR" sz="1800" dirty="0">
                <a:solidFill>
                  <a:schemeClr val="tx1">
                    <a:lumMod val="75000"/>
                    <a:lumOff val="25000"/>
                  </a:schemeClr>
                </a:solidFill>
                <a:latin typeface="Garamond" panose="02020404030301010803" pitchFamily="18" charset="0"/>
                <a:cs typeface="Arial" pitchFamily="34" charset="0"/>
              </a:rPr>
              <a:t>18de eeuw</a:t>
            </a:r>
            <a:endParaRPr lang="ko-KR" altLang="en-US" sz="1800" dirty="0">
              <a:solidFill>
                <a:schemeClr val="tx1">
                  <a:lumMod val="75000"/>
                  <a:lumOff val="25000"/>
                </a:schemeClr>
              </a:solidFill>
              <a:latin typeface="Garamond" panose="02020404030301010803" pitchFamily="18" charset="0"/>
              <a:cs typeface="Arial" pitchFamily="34" charset="0"/>
            </a:endParaRPr>
          </a:p>
        </p:txBody>
      </p:sp>
      <p:sp>
        <p:nvSpPr>
          <p:cNvPr id="13" name="TextBox 12"/>
          <p:cNvSpPr txBox="1"/>
          <p:nvPr/>
        </p:nvSpPr>
        <p:spPr>
          <a:xfrm>
            <a:off x="2289180" y="1779662"/>
            <a:ext cx="1119858" cy="369332"/>
          </a:xfrm>
          <a:prstGeom prst="rect">
            <a:avLst/>
          </a:prstGeom>
          <a:noFill/>
        </p:spPr>
        <p:txBody>
          <a:bodyPr wrap="none" rtlCol="0">
            <a:spAutoFit/>
          </a:bodyPr>
          <a:lstStyle/>
          <a:p>
            <a:r>
              <a:rPr lang="en-US" altLang="ko-KR" dirty="0" err="1">
                <a:solidFill>
                  <a:schemeClr val="tx1">
                    <a:lumMod val="75000"/>
                    <a:lumOff val="25000"/>
                  </a:schemeClr>
                </a:solidFill>
                <a:latin typeface="Garamond" panose="02020404030301010803" pitchFamily="18" charset="0"/>
                <a:cs typeface="Arial" pitchFamily="34" charset="0"/>
              </a:rPr>
              <a:t>rond</a:t>
            </a:r>
            <a:r>
              <a:rPr lang="en-US" altLang="ko-KR" dirty="0">
                <a:solidFill>
                  <a:schemeClr val="tx1">
                    <a:lumMod val="75000"/>
                    <a:lumOff val="25000"/>
                  </a:schemeClr>
                </a:solidFill>
                <a:latin typeface="Garamond" panose="02020404030301010803" pitchFamily="18" charset="0"/>
                <a:cs typeface="Arial" pitchFamily="34" charset="0"/>
              </a:rPr>
              <a:t> 1800</a:t>
            </a:r>
            <a:endParaRPr lang="ko-KR" altLang="en-US" sz="1800" dirty="0">
              <a:solidFill>
                <a:schemeClr val="tx1">
                  <a:lumMod val="75000"/>
                  <a:lumOff val="25000"/>
                </a:schemeClr>
              </a:solidFill>
              <a:latin typeface="Garamond" panose="02020404030301010803" pitchFamily="18" charset="0"/>
              <a:cs typeface="Arial" pitchFamily="34" charset="0"/>
            </a:endParaRPr>
          </a:p>
        </p:txBody>
      </p:sp>
      <p:sp>
        <p:nvSpPr>
          <p:cNvPr id="14" name="TextBox 13"/>
          <p:cNvSpPr txBox="1"/>
          <p:nvPr/>
        </p:nvSpPr>
        <p:spPr>
          <a:xfrm>
            <a:off x="3923928" y="1779662"/>
            <a:ext cx="1132041" cy="369332"/>
          </a:xfrm>
          <a:prstGeom prst="rect">
            <a:avLst/>
          </a:prstGeom>
          <a:noFill/>
        </p:spPr>
        <p:txBody>
          <a:bodyPr wrap="none" rtlCol="0">
            <a:spAutoFit/>
          </a:bodyPr>
          <a:lstStyle/>
          <a:p>
            <a:r>
              <a:rPr lang="en-US" altLang="ko-KR" sz="1800" dirty="0">
                <a:solidFill>
                  <a:schemeClr val="tx1">
                    <a:lumMod val="75000"/>
                    <a:lumOff val="25000"/>
                  </a:schemeClr>
                </a:solidFill>
                <a:latin typeface="Garamond" panose="02020404030301010803" pitchFamily="18" charset="0"/>
                <a:cs typeface="Arial" pitchFamily="34" charset="0"/>
              </a:rPr>
              <a:t>19de eeuw</a:t>
            </a:r>
            <a:endParaRPr lang="ko-KR" altLang="en-US" sz="1800" dirty="0">
              <a:solidFill>
                <a:schemeClr val="tx1">
                  <a:lumMod val="75000"/>
                  <a:lumOff val="25000"/>
                </a:schemeClr>
              </a:solidFill>
              <a:latin typeface="Garamond" panose="02020404030301010803" pitchFamily="18" charset="0"/>
              <a:cs typeface="Arial" pitchFamily="34" charset="0"/>
            </a:endParaRPr>
          </a:p>
        </p:txBody>
      </p:sp>
      <p:sp>
        <p:nvSpPr>
          <p:cNvPr id="15" name="TextBox 14"/>
          <p:cNvSpPr txBox="1"/>
          <p:nvPr/>
        </p:nvSpPr>
        <p:spPr>
          <a:xfrm>
            <a:off x="5764258" y="1790616"/>
            <a:ext cx="1168910" cy="369332"/>
          </a:xfrm>
          <a:prstGeom prst="rect">
            <a:avLst/>
          </a:prstGeom>
          <a:noFill/>
        </p:spPr>
        <p:txBody>
          <a:bodyPr wrap="none" rtlCol="0">
            <a:spAutoFit/>
          </a:bodyPr>
          <a:lstStyle/>
          <a:p>
            <a:r>
              <a:rPr lang="en-US" altLang="ko-KR" sz="1800" dirty="0">
                <a:solidFill>
                  <a:schemeClr val="tx1">
                    <a:lumMod val="75000"/>
                    <a:lumOff val="25000"/>
                  </a:schemeClr>
                </a:solidFill>
                <a:latin typeface="Garamond" panose="02020404030301010803" pitchFamily="18" charset="0"/>
                <a:cs typeface="Arial" pitchFamily="34" charset="0"/>
              </a:rPr>
              <a:t>20ste eeuw</a:t>
            </a:r>
            <a:endParaRPr lang="ko-KR" altLang="en-US" sz="1800" dirty="0">
              <a:solidFill>
                <a:schemeClr val="tx1">
                  <a:lumMod val="75000"/>
                  <a:lumOff val="25000"/>
                </a:schemeClr>
              </a:solidFill>
              <a:latin typeface="Garamond" panose="02020404030301010803" pitchFamily="18" charset="0"/>
              <a:cs typeface="Arial" pitchFamily="34" charset="0"/>
            </a:endParaRPr>
          </a:p>
        </p:txBody>
      </p:sp>
      <p:sp>
        <p:nvSpPr>
          <p:cNvPr id="16" name="TextBox 15"/>
          <p:cNvSpPr txBox="1"/>
          <p:nvPr/>
        </p:nvSpPr>
        <p:spPr>
          <a:xfrm>
            <a:off x="7943117" y="1779662"/>
            <a:ext cx="907079" cy="369332"/>
          </a:xfrm>
          <a:prstGeom prst="rect">
            <a:avLst/>
          </a:prstGeom>
          <a:solidFill>
            <a:schemeClr val="accent1"/>
          </a:solidFill>
        </p:spPr>
        <p:txBody>
          <a:bodyPr wrap="square" rtlCol="0">
            <a:spAutoFit/>
          </a:bodyPr>
          <a:lstStyle/>
          <a:p>
            <a:pPr algn="ctr"/>
            <a:r>
              <a:rPr lang="en-US" altLang="ko-KR" sz="1800" dirty="0">
                <a:solidFill>
                  <a:schemeClr val="bg1"/>
                </a:solidFill>
                <a:latin typeface="Garamond" panose="02020404030301010803" pitchFamily="18" charset="0"/>
                <a:cs typeface="Arial" pitchFamily="34" charset="0"/>
              </a:rPr>
              <a:t>nu?</a:t>
            </a:r>
            <a:endParaRPr lang="ko-KR" altLang="en-US" sz="1800" dirty="0">
              <a:solidFill>
                <a:schemeClr val="bg1"/>
              </a:solidFill>
              <a:latin typeface="Garamond" panose="02020404030301010803" pitchFamily="18" charset="0"/>
              <a:cs typeface="Arial" pitchFamily="34" charset="0"/>
            </a:endParaRPr>
          </a:p>
        </p:txBody>
      </p:sp>
      <p:pic>
        <p:nvPicPr>
          <p:cNvPr id="35" name="Afbeelding 34" descr="Verheerlijking van de eigen natie (boeken met hartje)">
            <a:extLst>
              <a:ext uri="{FF2B5EF4-FFF2-40B4-BE49-F238E27FC236}">
                <a16:creationId xmlns:a16="http://schemas.microsoft.com/office/drawing/2014/main" id="{B7F0A831-FF7C-0F81-B757-4D43ABC510EE}"/>
              </a:ext>
            </a:extLst>
          </p:cNvPr>
          <p:cNvPicPr>
            <a:picLocks noChangeAspect="1"/>
          </p:cNvPicPr>
          <p:nvPr/>
        </p:nvPicPr>
        <p:blipFill>
          <a:blip r:embed="rId3"/>
          <a:stretch>
            <a:fillRect/>
          </a:stretch>
        </p:blipFill>
        <p:spPr>
          <a:xfrm>
            <a:off x="4321323" y="2681615"/>
            <a:ext cx="447527" cy="389782"/>
          </a:xfrm>
          <a:prstGeom prst="rect">
            <a:avLst/>
          </a:prstGeom>
        </p:spPr>
      </p:pic>
      <p:pic>
        <p:nvPicPr>
          <p:cNvPr id="39" name="Afbeelding 38" descr="Icoon Volksgeest (boek)">
            <a:extLst>
              <a:ext uri="{FF2B5EF4-FFF2-40B4-BE49-F238E27FC236}">
                <a16:creationId xmlns:a16="http://schemas.microsoft.com/office/drawing/2014/main" id="{CD0E3995-D7F3-E0FF-4426-968268D856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99588" y="2631780"/>
            <a:ext cx="453891" cy="453891"/>
          </a:xfrm>
          <a:prstGeom prst="rect">
            <a:avLst/>
          </a:prstGeom>
        </p:spPr>
      </p:pic>
      <p:pic>
        <p:nvPicPr>
          <p:cNvPr id="42" name="Afbeelding 41" descr="Icoon burgerschap (4 poppetjes bij elkaar)">
            <a:extLst>
              <a:ext uri="{FF2B5EF4-FFF2-40B4-BE49-F238E27FC236}">
                <a16:creationId xmlns:a16="http://schemas.microsoft.com/office/drawing/2014/main" id="{87FFCA79-3D9B-4DEB-9CA2-C2EC9BEF8F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1724" y="2635156"/>
            <a:ext cx="447526" cy="447526"/>
          </a:xfrm>
          <a:prstGeom prst="rect">
            <a:avLst/>
          </a:prstGeom>
        </p:spPr>
      </p:pic>
      <p:pic>
        <p:nvPicPr>
          <p:cNvPr id="45" name="Afbeelding 44" descr="Icoon superioriteit (vlag)">
            <a:extLst>
              <a:ext uri="{FF2B5EF4-FFF2-40B4-BE49-F238E27FC236}">
                <a16:creationId xmlns:a16="http://schemas.microsoft.com/office/drawing/2014/main" id="{15BCADC1-78C0-EC00-627B-51C2317C0BB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64460" y="2643758"/>
            <a:ext cx="447527" cy="447527"/>
          </a:xfrm>
          <a:prstGeom prst="rect">
            <a:avLst/>
          </a:prstGeom>
        </p:spPr>
      </p:pic>
      <p:pic>
        <p:nvPicPr>
          <p:cNvPr id="48" name="Afbeelding 47" descr="Icoon jouw verhaal (poppetje)">
            <a:extLst>
              <a:ext uri="{FF2B5EF4-FFF2-40B4-BE49-F238E27FC236}">
                <a16:creationId xmlns:a16="http://schemas.microsoft.com/office/drawing/2014/main" id="{AAA4796E-895E-0E97-B740-5C02A8AF817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12648" y="2649022"/>
            <a:ext cx="389898" cy="389898"/>
          </a:xfrm>
          <a:prstGeom prst="rect">
            <a:avLst/>
          </a:prstGeom>
        </p:spPr>
      </p:pic>
      <p:sp>
        <p:nvSpPr>
          <p:cNvPr id="51" name="TextBox 18">
            <a:extLst>
              <a:ext uri="{FF2B5EF4-FFF2-40B4-BE49-F238E27FC236}">
                <a16:creationId xmlns:a16="http://schemas.microsoft.com/office/drawing/2014/main" id="{EE899672-59A0-5647-5008-601FF019848E}"/>
              </a:ext>
            </a:extLst>
          </p:cNvPr>
          <p:cNvSpPr txBox="1"/>
          <p:nvPr/>
        </p:nvSpPr>
        <p:spPr>
          <a:xfrm>
            <a:off x="521029" y="3192223"/>
            <a:ext cx="1402807" cy="276999"/>
          </a:xfrm>
          <a:prstGeom prst="rect">
            <a:avLst/>
          </a:prstGeom>
          <a:noFill/>
        </p:spPr>
        <p:txBody>
          <a:bodyPr wrap="square" rtlCol="0">
            <a:spAutoFit/>
          </a:bodyPr>
          <a:lstStyle/>
          <a:p>
            <a:pPr algn="ctr"/>
            <a:r>
              <a:rPr lang="en-US" altLang="ko-KR" sz="1200" b="1" dirty="0" err="1">
                <a:solidFill>
                  <a:schemeClr val="tx1">
                    <a:lumMod val="75000"/>
                    <a:lumOff val="25000"/>
                  </a:schemeClr>
                </a:solidFill>
                <a:latin typeface="Calibri" panose="020F0502020204030204" pitchFamily="34" charset="0"/>
                <a:cs typeface="Calibri" panose="020F0502020204030204" pitchFamily="34" charset="0"/>
              </a:rPr>
              <a:t>Burgerschap</a:t>
            </a:r>
            <a:endParaRPr lang="ko-KR" altLang="en-US" sz="12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54" name="TextBox 21">
            <a:extLst>
              <a:ext uri="{FF2B5EF4-FFF2-40B4-BE49-F238E27FC236}">
                <a16:creationId xmlns:a16="http://schemas.microsoft.com/office/drawing/2014/main" id="{0E3174A6-E888-8121-41BC-1B8858B30B8A}"/>
              </a:ext>
            </a:extLst>
          </p:cNvPr>
          <p:cNvSpPr txBox="1"/>
          <p:nvPr/>
        </p:nvSpPr>
        <p:spPr>
          <a:xfrm>
            <a:off x="2234541" y="3179910"/>
            <a:ext cx="1402807" cy="276999"/>
          </a:xfrm>
          <a:prstGeom prst="rect">
            <a:avLst/>
          </a:prstGeom>
          <a:noFill/>
        </p:spPr>
        <p:txBody>
          <a:bodyPr wrap="square" rtlCol="0">
            <a:spAutoFit/>
          </a:bodyPr>
          <a:lstStyle/>
          <a:p>
            <a:pPr algn="ctr"/>
            <a:r>
              <a:rPr lang="en-US" altLang="ko-KR" sz="1200" b="1" dirty="0" err="1">
                <a:solidFill>
                  <a:schemeClr val="tx1">
                    <a:lumMod val="75000"/>
                    <a:lumOff val="25000"/>
                  </a:schemeClr>
                </a:solidFill>
                <a:latin typeface="Calibri" panose="020F0502020204030204" pitchFamily="34" charset="0"/>
                <a:cs typeface="Calibri" panose="020F0502020204030204" pitchFamily="34" charset="0"/>
              </a:rPr>
              <a:t>Volksgeest</a:t>
            </a:r>
            <a:endParaRPr lang="ko-KR" altLang="en-US" sz="12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57" name="TextBox 24">
            <a:extLst>
              <a:ext uri="{FF2B5EF4-FFF2-40B4-BE49-F238E27FC236}">
                <a16:creationId xmlns:a16="http://schemas.microsoft.com/office/drawing/2014/main" id="{F005465E-ABB7-9776-97B5-C6522068B68A}"/>
              </a:ext>
            </a:extLst>
          </p:cNvPr>
          <p:cNvSpPr txBox="1"/>
          <p:nvPr/>
        </p:nvSpPr>
        <p:spPr>
          <a:xfrm>
            <a:off x="3869058" y="3179910"/>
            <a:ext cx="1402807" cy="276999"/>
          </a:xfrm>
          <a:prstGeom prst="rect">
            <a:avLst/>
          </a:prstGeom>
          <a:noFill/>
        </p:spPr>
        <p:txBody>
          <a:bodyPr wrap="square" rtlCol="0">
            <a:spAutoFit/>
          </a:bodyPr>
          <a:lstStyle/>
          <a:p>
            <a:pPr algn="ctr"/>
            <a:r>
              <a:rPr lang="en-US" altLang="ko-KR" sz="1200" b="1" dirty="0" err="1">
                <a:solidFill>
                  <a:schemeClr val="tx1">
                    <a:lumMod val="75000"/>
                    <a:lumOff val="25000"/>
                  </a:schemeClr>
                </a:solidFill>
                <a:latin typeface="Calibri" panose="020F0502020204030204" pitchFamily="34" charset="0"/>
                <a:cs typeface="Calibri" panose="020F0502020204030204" pitchFamily="34" charset="0"/>
              </a:rPr>
              <a:t>Verheerlijking</a:t>
            </a:r>
            <a:endParaRPr lang="ko-KR" altLang="en-US" sz="12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60" name="TextBox 27">
            <a:extLst>
              <a:ext uri="{FF2B5EF4-FFF2-40B4-BE49-F238E27FC236}">
                <a16:creationId xmlns:a16="http://schemas.microsoft.com/office/drawing/2014/main" id="{FAFD124C-973E-3AA8-CFA2-ABEC1343AEF4}"/>
              </a:ext>
            </a:extLst>
          </p:cNvPr>
          <p:cNvSpPr txBox="1"/>
          <p:nvPr/>
        </p:nvSpPr>
        <p:spPr>
          <a:xfrm>
            <a:off x="5893274" y="3179909"/>
            <a:ext cx="1402807" cy="276999"/>
          </a:xfrm>
          <a:prstGeom prst="rect">
            <a:avLst/>
          </a:prstGeom>
          <a:noFill/>
        </p:spPr>
        <p:txBody>
          <a:bodyPr wrap="square" rtlCol="0">
            <a:spAutoFit/>
          </a:bodyPr>
          <a:lstStyle/>
          <a:p>
            <a:pPr algn="ctr"/>
            <a:r>
              <a:rPr lang="en-US" altLang="ko-KR" sz="1200" b="1" dirty="0" err="1">
                <a:solidFill>
                  <a:schemeClr val="tx1">
                    <a:lumMod val="75000"/>
                    <a:lumOff val="25000"/>
                  </a:schemeClr>
                </a:solidFill>
                <a:latin typeface="Calibri" panose="020F0502020204030204" pitchFamily="34" charset="0"/>
                <a:cs typeface="Calibri" panose="020F0502020204030204" pitchFamily="34" charset="0"/>
              </a:rPr>
              <a:t>Superioriteit</a:t>
            </a:r>
            <a:endParaRPr lang="ko-KR" altLang="en-US" sz="12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61" name="TextBox 30">
            <a:extLst>
              <a:ext uri="{FF2B5EF4-FFF2-40B4-BE49-F238E27FC236}">
                <a16:creationId xmlns:a16="http://schemas.microsoft.com/office/drawing/2014/main" id="{A243FB1B-A72B-1315-4B85-30142BBD2EE7}"/>
              </a:ext>
            </a:extLst>
          </p:cNvPr>
          <p:cNvSpPr txBox="1"/>
          <p:nvPr/>
        </p:nvSpPr>
        <p:spPr>
          <a:xfrm>
            <a:off x="7695252" y="3179910"/>
            <a:ext cx="1402807" cy="276999"/>
          </a:xfrm>
          <a:prstGeom prst="rect">
            <a:avLst/>
          </a:prstGeom>
          <a:noFill/>
        </p:spPr>
        <p:txBody>
          <a:bodyPr wrap="square" rtlCol="0">
            <a:spAutoFit/>
          </a:bodyPr>
          <a:lstStyle/>
          <a:p>
            <a:pPr algn="ctr"/>
            <a:r>
              <a:rPr lang="en-US" altLang="ko-KR" sz="1200" b="1" dirty="0" err="1">
                <a:solidFill>
                  <a:schemeClr val="tx1">
                    <a:lumMod val="75000"/>
                    <a:lumOff val="25000"/>
                  </a:schemeClr>
                </a:solidFill>
                <a:latin typeface="Calibri" panose="020F0502020204030204" pitchFamily="34" charset="0"/>
                <a:cs typeface="Calibri" panose="020F0502020204030204" pitchFamily="34" charset="0"/>
              </a:rPr>
              <a:t>Jouw</a:t>
            </a:r>
            <a:r>
              <a:rPr lang="en-US" altLang="ko-KR" sz="1200" b="1" dirty="0">
                <a:solidFill>
                  <a:schemeClr val="tx1">
                    <a:lumMod val="75000"/>
                    <a:lumOff val="25000"/>
                  </a:schemeClr>
                </a:solidFill>
                <a:latin typeface="Calibri" panose="020F0502020204030204" pitchFamily="34" charset="0"/>
                <a:cs typeface="Calibri" panose="020F0502020204030204" pitchFamily="34" charset="0"/>
              </a:rPr>
              <a:t> </a:t>
            </a:r>
            <a:r>
              <a:rPr lang="en-US" altLang="ko-KR" sz="1200" b="1" dirty="0" err="1">
                <a:solidFill>
                  <a:schemeClr val="tx1">
                    <a:lumMod val="75000"/>
                    <a:lumOff val="25000"/>
                  </a:schemeClr>
                </a:solidFill>
                <a:latin typeface="Calibri" panose="020F0502020204030204" pitchFamily="34" charset="0"/>
                <a:cs typeface="Calibri" panose="020F0502020204030204" pitchFamily="34" charset="0"/>
              </a:rPr>
              <a:t>verhaal</a:t>
            </a:r>
            <a:endParaRPr lang="ko-KR" altLang="en-US" sz="12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6" name="TextBox 20">
            <a:extLst>
              <a:ext uri="{FF2B5EF4-FFF2-40B4-BE49-F238E27FC236}">
                <a16:creationId xmlns:a16="http://schemas.microsoft.com/office/drawing/2014/main" id="{F717DE2B-1EE9-FDC6-71C6-E594AC939295}"/>
              </a:ext>
            </a:extLst>
          </p:cNvPr>
          <p:cNvSpPr txBox="1"/>
          <p:nvPr/>
        </p:nvSpPr>
        <p:spPr>
          <a:xfrm>
            <a:off x="2354111" y="3412744"/>
            <a:ext cx="1163665" cy="646331"/>
          </a:xfrm>
          <a:prstGeom prst="rect">
            <a:avLst/>
          </a:prstGeom>
          <a:noFill/>
        </p:spPr>
        <p:txBody>
          <a:bodyPr wrap="square" rtlCol="0">
            <a:spAutoFit/>
          </a:bodyPr>
          <a:lstStyle/>
          <a:p>
            <a:pPr algn="ctr"/>
            <a:r>
              <a:rPr lang="nl-NL" sz="1200" dirty="0">
                <a:latin typeface="Calibri" panose="020F0502020204030204" pitchFamily="34" charset="0"/>
                <a:cs typeface="Calibri" panose="020F0502020204030204" pitchFamily="34" charset="0"/>
              </a:rPr>
              <a:t>liefde voor de </a:t>
            </a:r>
          </a:p>
          <a:p>
            <a:pPr algn="ctr"/>
            <a:r>
              <a:rPr lang="nl-NL" sz="1200" dirty="0">
                <a:latin typeface="Calibri" panose="020F0502020204030204" pitchFamily="34" charset="0"/>
                <a:cs typeface="Calibri" panose="020F0502020204030204" pitchFamily="34" charset="0"/>
              </a:rPr>
              <a:t>eigen natie en </a:t>
            </a:r>
          </a:p>
          <a:p>
            <a:pPr algn="ctr"/>
            <a:r>
              <a:rPr lang="nl-NL" sz="1200" dirty="0">
                <a:latin typeface="Calibri" panose="020F0502020204030204" pitchFamily="34" charset="0"/>
                <a:cs typeface="Calibri" panose="020F0502020204030204" pitchFamily="34" charset="0"/>
              </a:rPr>
              <a:t>taal</a:t>
            </a:r>
          </a:p>
        </p:txBody>
      </p:sp>
      <p:sp>
        <p:nvSpPr>
          <p:cNvPr id="7" name="TextBox 23">
            <a:extLst>
              <a:ext uri="{FF2B5EF4-FFF2-40B4-BE49-F238E27FC236}">
                <a16:creationId xmlns:a16="http://schemas.microsoft.com/office/drawing/2014/main" id="{360CCB52-EB74-6C07-A8D5-7BA1EBCEB00D}"/>
              </a:ext>
            </a:extLst>
          </p:cNvPr>
          <p:cNvSpPr txBox="1"/>
          <p:nvPr/>
        </p:nvSpPr>
        <p:spPr>
          <a:xfrm>
            <a:off x="3869058" y="3396937"/>
            <a:ext cx="1402807" cy="461665"/>
          </a:xfrm>
          <a:prstGeom prst="rect">
            <a:avLst/>
          </a:prstGeom>
          <a:noFill/>
        </p:spPr>
        <p:txBody>
          <a:bodyPr wrap="square" rtlCol="0">
            <a:spAutoFit/>
          </a:bodyPr>
          <a:lstStyle/>
          <a:p>
            <a:pPr algn="ctr"/>
            <a:r>
              <a:rPr lang="nl-NL" sz="1200" dirty="0">
                <a:latin typeface="Calibri" panose="020F0502020204030204" pitchFamily="34" charset="0"/>
                <a:cs typeface="Calibri" panose="020F0502020204030204" pitchFamily="34" charset="0"/>
              </a:rPr>
              <a:t>verheerlijking van </a:t>
            </a:r>
          </a:p>
          <a:p>
            <a:pPr algn="ctr"/>
            <a:r>
              <a:rPr lang="nl-NL" sz="1200" dirty="0">
                <a:latin typeface="Calibri" panose="020F0502020204030204" pitchFamily="34" charset="0"/>
                <a:cs typeface="Calibri" panose="020F0502020204030204" pitchFamily="34" charset="0"/>
              </a:rPr>
              <a:t>de eigen natie</a:t>
            </a:r>
          </a:p>
        </p:txBody>
      </p:sp>
      <p:sp>
        <p:nvSpPr>
          <p:cNvPr id="17" name="TextBox 26">
            <a:extLst>
              <a:ext uri="{FF2B5EF4-FFF2-40B4-BE49-F238E27FC236}">
                <a16:creationId xmlns:a16="http://schemas.microsoft.com/office/drawing/2014/main" id="{55D19B88-7433-7E1F-2B7A-25FA8F0CCE6C}"/>
              </a:ext>
            </a:extLst>
          </p:cNvPr>
          <p:cNvSpPr txBox="1"/>
          <p:nvPr/>
        </p:nvSpPr>
        <p:spPr>
          <a:xfrm>
            <a:off x="5953061" y="3416081"/>
            <a:ext cx="1283235" cy="830997"/>
          </a:xfrm>
          <a:prstGeom prst="rect">
            <a:avLst/>
          </a:prstGeom>
          <a:noFill/>
        </p:spPr>
        <p:txBody>
          <a:bodyPr wrap="square" rtlCol="0">
            <a:spAutoFit/>
          </a:bodyPr>
          <a:lstStyle/>
          <a:p>
            <a:pPr algn="ctr"/>
            <a:r>
              <a:rPr lang="nl-NL" sz="1200" dirty="0">
                <a:latin typeface="Calibri" panose="020F0502020204030204" pitchFamily="34" charset="0"/>
                <a:cs typeface="Calibri" panose="020F0502020204030204" pitchFamily="34" charset="0"/>
              </a:rPr>
              <a:t>superioriteit ten opzichte van</a:t>
            </a:r>
          </a:p>
          <a:p>
            <a:pPr algn="ctr"/>
            <a:r>
              <a:rPr lang="nl-NL" sz="1200" dirty="0">
                <a:latin typeface="Calibri" panose="020F0502020204030204" pitchFamily="34" charset="0"/>
                <a:cs typeface="Calibri" panose="020F0502020204030204" pitchFamily="34" charset="0"/>
              </a:rPr>
              <a:t>andere naties</a:t>
            </a:r>
            <a:endParaRPr lang="nl-NL" sz="1000" dirty="0">
              <a:latin typeface="Calibri" panose="020F0502020204030204" pitchFamily="34" charset="0"/>
              <a:cs typeface="Calibri" panose="020F0502020204030204" pitchFamily="34" charset="0"/>
            </a:endParaRPr>
          </a:p>
          <a:p>
            <a:pPr algn="ctr"/>
            <a:endParaRPr lang="ko-KR" altLang="en-US" sz="12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19" name="TextBox 17">
            <a:extLst>
              <a:ext uri="{FF2B5EF4-FFF2-40B4-BE49-F238E27FC236}">
                <a16:creationId xmlns:a16="http://schemas.microsoft.com/office/drawing/2014/main" id="{66A096E8-B9B1-82BB-EDE8-882322724BEC}"/>
              </a:ext>
            </a:extLst>
          </p:cNvPr>
          <p:cNvSpPr txBox="1"/>
          <p:nvPr/>
        </p:nvSpPr>
        <p:spPr>
          <a:xfrm>
            <a:off x="646369" y="3409250"/>
            <a:ext cx="1163664" cy="461665"/>
          </a:xfrm>
          <a:prstGeom prst="rect">
            <a:avLst/>
          </a:prstGeom>
          <a:noFill/>
        </p:spPr>
        <p:txBody>
          <a:bodyPr wrap="square" rtlCol="0">
            <a:spAutoFit/>
          </a:bodyPr>
          <a:lstStyle/>
          <a:p>
            <a:pPr algn="ctr"/>
            <a:r>
              <a:rPr lang="nl-NL" sz="1200" dirty="0">
                <a:latin typeface="Calibri" panose="020F0502020204030204" pitchFamily="34" charset="0"/>
                <a:cs typeface="Calibri" panose="020F0502020204030204" pitchFamily="34" charset="0"/>
              </a:rPr>
              <a:t>liefde voor de </a:t>
            </a:r>
          </a:p>
          <a:p>
            <a:pPr algn="ctr"/>
            <a:r>
              <a:rPr lang="nl-NL" sz="1200" dirty="0">
                <a:latin typeface="Calibri" panose="020F0502020204030204" pitchFamily="34" charset="0"/>
                <a:cs typeface="Calibri" panose="020F0502020204030204" pitchFamily="34" charset="0"/>
              </a:rPr>
              <a:t>gemeenschap</a:t>
            </a:r>
          </a:p>
        </p:txBody>
      </p:sp>
      <p:sp>
        <p:nvSpPr>
          <p:cNvPr id="3" name="Text Placeholder 2"/>
          <p:cNvSpPr>
            <a:spLocks noGrp="1"/>
          </p:cNvSpPr>
          <p:nvPr>
            <p:ph type="title" idx="4294967295"/>
          </p:nvPr>
        </p:nvSpPr>
        <p:spPr>
          <a:xfrm>
            <a:off x="0" y="699542"/>
            <a:ext cx="9144000" cy="2880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kumimoji="0" lang="en-US" altLang="ko-KR" sz="1600" b="0" i="0" u="none" strike="noStrike" kern="1200" cap="none" spc="0" normalizeH="0" baseline="0" noProof="0" dirty="0" err="1">
                <a:ln>
                  <a:noFill/>
                </a:ln>
                <a:solidFill>
                  <a:schemeClr val="bg1"/>
                </a:solidFill>
                <a:effectLst/>
                <a:uLnTx/>
                <a:uFillTx/>
                <a:latin typeface="Calibri" panose="020F0502020204030204" pitchFamily="34" charset="0"/>
                <a:ea typeface="+mn-ea"/>
                <a:cs typeface="Calibri" panose="020F0502020204030204" pitchFamily="34" charset="0"/>
              </a:rPr>
              <a:t>Geschiedenis</a:t>
            </a:r>
            <a:r>
              <a:rPr kumimoji="0" lang="en-US" altLang="ko-KR" sz="16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 van het begrip</a:t>
            </a:r>
          </a:p>
        </p:txBody>
      </p:sp>
      <p:sp>
        <p:nvSpPr>
          <p:cNvPr id="2" name="Text Placeholder 1"/>
          <p:cNvSpPr>
            <a:spLocks noGrp="1"/>
          </p:cNvSpPr>
          <p:nvPr>
            <p:ph type="body" sz="quarter" idx="10"/>
          </p:nvPr>
        </p:nvSpPr>
        <p:spPr/>
        <p:txBody>
          <a:bodyPr/>
          <a:lstStyle/>
          <a:p>
            <a:r>
              <a:rPr lang="en-US" altLang="ko-KR" dirty="0" err="1"/>
              <a:t>Vaderlandsliefde</a:t>
            </a:r>
            <a:endParaRPr lang="ko-KR" altLang="en-US" dirty="0"/>
          </a:p>
        </p:txBody>
      </p:sp>
    </p:spTree>
    <p:extLst>
      <p:ext uri="{BB962C8B-B14F-4D97-AF65-F5344CB8AC3E}">
        <p14:creationId xmlns:p14="http://schemas.microsoft.com/office/powerpoint/2010/main" val="658340458"/>
      </p:ext>
    </p:extLst>
  </p:cSld>
  <p:clrMapOvr>
    <a:masterClrMapping/>
  </p:clrMapOvr>
</p:sld>
</file>

<file path=ppt/theme/theme1.xml><?xml version="1.0" encoding="utf-8"?>
<a:theme xmlns:a="http://schemas.openxmlformats.org/drawingml/2006/main" name="Cover and End Slide Master">
  <a:themeElements>
    <a:clrScheme name="LitGes">
      <a:dk1>
        <a:srgbClr val="000000"/>
      </a:dk1>
      <a:lt1>
        <a:srgbClr val="FFFFFF"/>
      </a:lt1>
      <a:dk2>
        <a:srgbClr val="1F497D"/>
      </a:dk2>
      <a:lt2>
        <a:srgbClr val="E3E9E9"/>
      </a:lt2>
      <a:accent1>
        <a:srgbClr val="477EC0"/>
      </a:accent1>
      <a:accent2>
        <a:srgbClr val="477EC0"/>
      </a:accent2>
      <a:accent3>
        <a:srgbClr val="477EC0"/>
      </a:accent3>
      <a:accent4>
        <a:srgbClr val="477EC0"/>
      </a:accent4>
      <a:accent5>
        <a:srgbClr val="477EC0"/>
      </a:accent5>
      <a:accent6>
        <a:srgbClr val="477EC0"/>
      </a:accent6>
      <a:hlink>
        <a:srgbClr val="1F2F79"/>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s Slide Master">
  <a:themeElements>
    <a:clrScheme name="LitGes">
      <a:dk1>
        <a:srgbClr val="000000"/>
      </a:dk1>
      <a:lt1>
        <a:srgbClr val="FFFFFF"/>
      </a:lt1>
      <a:dk2>
        <a:srgbClr val="1F497D"/>
      </a:dk2>
      <a:lt2>
        <a:srgbClr val="E3E9E9"/>
      </a:lt2>
      <a:accent1>
        <a:srgbClr val="477EC0"/>
      </a:accent1>
      <a:accent2>
        <a:srgbClr val="477EC0"/>
      </a:accent2>
      <a:accent3>
        <a:srgbClr val="477EC0"/>
      </a:accent3>
      <a:accent4>
        <a:srgbClr val="477EC0"/>
      </a:accent4>
      <a:accent5>
        <a:srgbClr val="477EC0"/>
      </a:accent5>
      <a:accent6>
        <a:srgbClr val="477EC0"/>
      </a:accent6>
      <a:hlink>
        <a:srgbClr val="1F2F79"/>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15270</TotalTime>
  <Words>2224</Words>
  <Application>Microsoft Macintosh PowerPoint</Application>
  <PresentationFormat>Diavoorstelling (16:9)</PresentationFormat>
  <Paragraphs>463</Paragraphs>
  <Slides>47</Slides>
  <Notes>47</Notes>
  <HiddenSlides>0</HiddenSlides>
  <MMClips>0</MMClips>
  <ScaleCrop>false</ScaleCrop>
  <HeadingPairs>
    <vt:vector size="6" baseType="variant">
      <vt:variant>
        <vt:lpstr>Gebruikte lettertypen</vt:lpstr>
      </vt:variant>
      <vt:variant>
        <vt:i4>5</vt:i4>
      </vt:variant>
      <vt:variant>
        <vt:lpstr>Thema</vt:lpstr>
      </vt:variant>
      <vt:variant>
        <vt:i4>2</vt:i4>
      </vt:variant>
      <vt:variant>
        <vt:lpstr>Diatitels</vt:lpstr>
      </vt:variant>
      <vt:variant>
        <vt:i4>47</vt:i4>
      </vt:variant>
    </vt:vector>
  </HeadingPairs>
  <TitlesOfParts>
    <vt:vector size="54" baseType="lpstr">
      <vt:lpstr>맑은 고딕</vt:lpstr>
      <vt:lpstr>Arial</vt:lpstr>
      <vt:lpstr>Calibri</vt:lpstr>
      <vt:lpstr>Garamond</vt:lpstr>
      <vt:lpstr>Symbol</vt:lpstr>
      <vt:lpstr>Cover and End Slide Master</vt:lpstr>
      <vt:lpstr>Contents Slide Master</vt:lpstr>
      <vt:lpstr>Nationalisme  Taal en identiteit</vt:lpstr>
      <vt:lpstr>Centrale vraag</vt:lpstr>
      <vt:lpstr>Structuur van de lessenserie</vt:lpstr>
      <vt:lpstr>Vaderlandsliefde</vt:lpstr>
      <vt:lpstr>Leerdoelen les 1</vt:lpstr>
      <vt:lpstr>Programma les 1</vt:lpstr>
      <vt:lpstr>Opdracht 1</vt:lpstr>
      <vt:lpstr>Feestdagen, helden, symbolen, etc.</vt:lpstr>
      <vt:lpstr>Geschiedenis van het begrip</vt:lpstr>
      <vt:lpstr>resulteert in de negentiende eeuw in nationalisme</vt:lpstr>
      <vt:lpstr>Wie zijn hier afgebeeld?</vt:lpstr>
      <vt:lpstr>Antwoorden</vt:lpstr>
      <vt:lpstr>Functie: trots op de eigen natie voorbeeld voor goed burgerschap</vt:lpstr>
      <vt:lpstr>Opdracht 2</vt:lpstr>
      <vt:lpstr>Afsluiting les 1</vt:lpstr>
      <vt:lpstr>Helden</vt:lpstr>
      <vt:lpstr>Leerdoelen les 2</vt:lpstr>
      <vt:lpstr>Programma les 2</vt:lpstr>
      <vt:lpstr>Voorbeelden helden</vt:lpstr>
      <vt:lpstr>Gedicht Helden</vt:lpstr>
      <vt:lpstr>HELD in de schilderkunst </vt:lpstr>
      <vt:lpstr>in films</vt:lpstr>
      <vt:lpstr>Opdracht 2</vt:lpstr>
      <vt:lpstr>Oorsprong heldendicht</vt:lpstr>
      <vt:lpstr>Afsluiting les 2</vt:lpstr>
      <vt:lpstr>Representatie</vt:lpstr>
      <vt:lpstr>Leerdoelen les 3</vt:lpstr>
      <vt:lpstr>Programma les 3</vt:lpstr>
      <vt:lpstr>Begrip: representatie</vt:lpstr>
      <vt:lpstr>Wie is Liederijk de Buck?</vt:lpstr>
      <vt:lpstr>Gedicht Liederijk de Buck</vt:lpstr>
      <vt:lpstr>Dikgedrukt gedicht</vt:lpstr>
      <vt:lpstr>Liederijk en representatie</vt:lpstr>
      <vt:lpstr>Opdracht 3</vt:lpstr>
      <vt:lpstr>Afsluiting les 3</vt:lpstr>
      <vt:lpstr>Identiteit</vt:lpstr>
      <vt:lpstr>Leerdoelen les 4</vt:lpstr>
      <vt:lpstr>Programma les 4</vt:lpstr>
      <vt:lpstr>Tijdslijn Vaderlandsliefde</vt:lpstr>
      <vt:lpstr>Nationalisme</vt:lpstr>
      <vt:lpstr>Verzetspoëzie</vt:lpstr>
      <vt:lpstr>Verheerlijking taal</vt:lpstr>
      <vt:lpstr>OPPOSITIE</vt:lpstr>
      <vt:lpstr>OPPOSITIE Moppen en cartoons</vt:lpstr>
      <vt:lpstr>Voorbeeld mop</vt:lpstr>
      <vt:lpstr>Opdracht 4</vt:lpstr>
      <vt:lpstr>Afsluiting les 4</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googleslidesppt.com;allppt.com</dc:creator>
  <cp:lastModifiedBy>Carlien Keilholtz</cp:lastModifiedBy>
  <cp:revision>358</cp:revision>
  <dcterms:created xsi:type="dcterms:W3CDTF">2016-12-05T23:26:54Z</dcterms:created>
  <dcterms:modified xsi:type="dcterms:W3CDTF">2025-01-20T13:20:18Z</dcterms:modified>
</cp:coreProperties>
</file>